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45_8795FB14.xml" ContentType="application/vnd.ms-powerpoint.comments+xml"/>
  <Override PartName="/ppt/notesSlides/notesSlide6.xml" ContentType="application/vnd.openxmlformats-officedocument.presentationml.notesSlide+xml"/>
  <Override PartName="/ppt/comments/modernComment_149_4A055BF0.xml" ContentType="application/vnd.ms-powerpoint.comments+xml"/>
  <Override PartName="/ppt/notesSlides/notesSlide7.xml" ContentType="application/vnd.openxmlformats-officedocument.presentationml.notesSlide+xml"/>
  <Override PartName="/ppt/comments/modernComment_144_E7213B80.xml" ContentType="application/vnd.ms-powerpoint.comments+xml"/>
  <Override PartName="/ppt/notesSlides/notesSlide8.xml" ContentType="application/vnd.openxmlformats-officedocument.presentationml.notesSlide+xml"/>
  <Override PartName="/ppt/comments/modernComment_146_3B5DF282.xml" ContentType="application/vnd.ms-powerpoint.comments+xml"/>
  <Override PartName="/ppt/notesSlides/notesSlide9.xml" ContentType="application/vnd.openxmlformats-officedocument.presentationml.notesSlide+xml"/>
  <Override PartName="/ppt/comments/modernComment_147_577C44A4.xml" ContentType="application/vnd.ms-powerpoint.comments+xml"/>
  <Override PartName="/ppt/notesSlides/notesSlide10.xml" ContentType="application/vnd.openxmlformats-officedocument.presentationml.notesSlide+xml"/>
  <Override PartName="/ppt/comments/modernComment_148_EB0056EA.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33_9BA260E0.xml" ContentType="application/vnd.ms-powerpoint.comments+xml"/>
  <Override PartName="/ppt/notesSlides/notesSlide18.xml" ContentType="application/vnd.openxmlformats-officedocument.presentationml.notesSlide+xml"/>
  <Override PartName="/ppt/comments/modernComment_139_DF431A93.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9.xml" ContentType="application/vnd.openxmlformats-officedocument.presentationml.notesSlide+xml"/>
  <Override PartName="/ppt/comments/modernComment_138_3E44C458.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Lst>
  <p:notesMasterIdLst>
    <p:notesMasterId r:id="rId28"/>
  </p:notesMasterIdLst>
  <p:sldIdLst>
    <p:sldId id="256" r:id="rId2"/>
    <p:sldId id="259" r:id="rId3"/>
    <p:sldId id="314" r:id="rId4"/>
    <p:sldId id="315" r:id="rId5"/>
    <p:sldId id="316" r:id="rId6"/>
    <p:sldId id="325" r:id="rId7"/>
    <p:sldId id="329" r:id="rId8"/>
    <p:sldId id="324" r:id="rId9"/>
    <p:sldId id="326" r:id="rId10"/>
    <p:sldId id="327" r:id="rId11"/>
    <p:sldId id="328" r:id="rId12"/>
    <p:sldId id="318" r:id="rId13"/>
    <p:sldId id="319" r:id="rId14"/>
    <p:sldId id="258" r:id="rId15"/>
    <p:sldId id="303" r:id="rId16"/>
    <p:sldId id="304" r:id="rId17"/>
    <p:sldId id="311" r:id="rId18"/>
    <p:sldId id="309" r:id="rId19"/>
    <p:sldId id="307" r:id="rId20"/>
    <p:sldId id="313" r:id="rId21"/>
    <p:sldId id="312" r:id="rId22"/>
    <p:sldId id="308" r:id="rId23"/>
    <p:sldId id="306" r:id="rId24"/>
    <p:sldId id="310" r:id="rId25"/>
    <p:sldId id="276" r:id="rId26"/>
    <p:sldId id="275"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tamaran" panose="020B0604020202020204" charset="0"/>
      <p:regular r:id="rId33"/>
      <p:bold r:id="rId34"/>
    </p:embeddedFont>
    <p:embeddedFont>
      <p:font typeface="Catamaran Black" panose="020B0604020202020204" charset="0"/>
      <p:bold r:id="rId35"/>
    </p:embeddedFont>
    <p:embeddedFont>
      <p:font typeface="Dosis" pitchFamily="2" charset="0"/>
      <p:regular r:id="rId36"/>
      <p:bold r:id="rId37"/>
    </p:embeddedFont>
    <p:embeddedFont>
      <p:font typeface="Francois One"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FCDA6344-602F-2276-2578-95712C35128C}" name="Wang, Feng" initials="WF" userId="S::fwang@bentley.edu::a0e3aa11-2d25-4e8f-9da0-49a85bf0468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D6BBF"/>
    <a:srgbClr val="017837"/>
    <a:srgbClr val="53AAC9"/>
    <a:srgbClr val="F2BBCF"/>
    <a:srgbClr val="BAF294"/>
    <a:srgbClr val="3D634E"/>
    <a:srgbClr val="FF70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9E259-C28C-6B00-79A9-96473A280CE5}" v="340" dt="2022-05-04T04:05:23.850"/>
    <p1510:client id="{04214F3F-EA59-0C4C-82FA-7D414345C15D}" v="76" dt="2022-04-26T22:56:19.056"/>
    <p1510:client id="{09B47E5C-078B-1F8B-5E1F-E1077C605E64}" v="30" dt="2022-04-26T19:52:37.455"/>
    <p1510:client id="{29D41B20-2FA0-FFF7-9908-C95C6975A508}" v="167" dt="2022-05-04T16:56:03.363"/>
    <p1510:client id="{2C20F1F0-6AB9-F8F1-9FA4-991CE58609EC}" v="29" dt="2022-05-04T14:56:13.787"/>
    <p1510:client id="{2DFFA858-614C-28BF-CC17-CEB9ECD2E07C}" v="10" dt="2022-04-30T00:56:58.761"/>
    <p1510:client id="{34F77807-6AE9-F106-4B40-7DD05C73AF58}" v="790" dt="2022-04-26T05:15:23.013"/>
    <p1510:client id="{3526647E-9B82-86E1-3606-316C8AF67248}" v="54" dt="2022-04-26T22:23:56.942"/>
    <p1510:client id="{375A2474-8CC0-ED3E-F0D9-1FFF6F21FE8D}" v="63" dt="2022-04-27T00:51:11.888"/>
    <p1510:client id="{4598D023-711F-BFFC-3B15-8E3CA024B9D0}" v="9" dt="2022-05-04T01:18:52.006"/>
    <p1510:client id="{50BB3A4C-E224-CFD8-5687-C622BB4447F4}" v="27" dt="2022-05-04T23:55:00.689"/>
    <p1510:client id="{588DCEE1-B92F-40CF-8E5D-8CD6686496B2}" v="210" dt="2022-05-04T01:17:23.645"/>
    <p1510:client id="{5B414FCD-547B-E7D0-73BF-A3B2E0BE3A07}" v="479" dt="2022-04-26T01:56:57.537"/>
    <p1510:client id="{5D9D1E63-3E9A-74CD-7C65-BCA803FC45F3}" v="16" dt="2022-05-04T22:45:27.275"/>
    <p1510:client id="{5FF23753-C6E2-F440-6BB1-41011CF34321}" v="5" dt="2022-04-27T01:12:46.257"/>
    <p1510:client id="{6D84ADE6-B406-9DE2-0B52-6C1C11C8A02F}" v="45" dt="2022-04-26T05:13:39.960"/>
    <p1510:client id="{75A51ED5-3B9A-F3DE-9D1A-A7850ED134AF}" v="5" dt="2022-05-04T21:18:05.027"/>
    <p1510:client id="{861A88EA-6066-A63B-0016-9A1494CC51BE}" v="2" dt="2022-05-04T00:16:05.359"/>
    <p1510:client id="{865FF68A-EE52-5FFE-B3C9-C90D4226DBC6}" v="239" dt="2022-05-04T00:35:25.737"/>
    <p1510:client id="{8C4A2311-B211-96DC-CA77-FAC1931473C6}" v="158" dt="2022-04-26T23:04:27.591"/>
    <p1510:client id="{961925CE-860F-8556-C8E7-97103C028C02}" v="86" dt="2022-04-26T05:05:44.789"/>
    <p1510:client id="{98AB28CE-390E-E64D-8AF4-7472422971F4}" v="658" dt="2022-05-04T01:16:27.091"/>
    <p1510:client id="{B5344E2A-8F65-F0A9-CD82-3A6E41167802}" v="8" dt="2022-04-26T23:18:58.365"/>
    <p1510:client id="{BD8C2AD2-54AF-5F89-165B-4205C6C650BB}" v="36" dt="2022-05-04T23:03:19.830"/>
    <p1510:client id="{C169AC7F-5102-FA63-45F4-6FC12120C3BE}" v="3" dt="2022-05-05T01:15:41.693"/>
    <p1510:client id="{C46E41BE-DCA0-68D3-F173-F480F12B1315}" v="15" dt="2022-04-26T22:37:00.100"/>
    <p1510:client id="{D0AAB432-9318-B61C-6F72-F0776E75045F}" v="768" dt="2022-04-26T23:39:35.653"/>
    <p1510:client id="{D529A184-C56A-C832-34E1-085CC5313A3B}" v="5" dt="2022-04-30T21:04:48.585"/>
    <p1510:client id="{F2ADA278-DD29-2FEF-03D3-1E19C3130F82}" v="42" dt="2022-05-05T01:17:46.705"/>
  </p1510:revLst>
</p1510:revInfo>
</file>

<file path=ppt/tableStyles.xml><?xml version="1.0" encoding="utf-8"?>
<a:tblStyleLst xmlns:a="http://schemas.openxmlformats.org/drawingml/2006/main" def="{94488A45-EA21-466F-977A-29DC95113E8A}">
  <a:tblStyle styleId="{94488A45-EA21-466F-977A-29DC95113E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comments/modernComment_133_9BA260E0.xml><?xml version="1.0" encoding="utf-8"?>
<p188:cmLst xmlns:a="http://schemas.openxmlformats.org/drawingml/2006/main" xmlns:r="http://schemas.openxmlformats.org/officeDocument/2006/relationships" xmlns:p188="http://schemas.microsoft.com/office/powerpoint/2018/8/main">
  <p188:cm id="{2AE1A1D3-F696-46F0-B132-56F8263FF74F}" authorId="{FCDA6344-602F-2276-2578-95712C35128C}" status="resolved" created="2022-04-15T18:50:05.154" complete="100000">
    <ac:txMkLst xmlns:ac="http://schemas.microsoft.com/office/drawing/2013/main/command">
      <pc:docMk xmlns:pc="http://schemas.microsoft.com/office/powerpoint/2013/main/command"/>
      <pc:sldMk xmlns:pc="http://schemas.microsoft.com/office/powerpoint/2013/main/command" cId="2611110112" sldId="307"/>
      <ac:spMk id="2294" creationId="{00000000-0000-0000-0000-000000000000}"/>
      <ac:txMk cp="271">
        <ac:context len="273" hash="2928504765"/>
      </ac:txMk>
    </ac:txMkLst>
    <p188:pos x="1345115" y="1268451"/>
    <p188:txBody>
      <a:bodyPr/>
      <a:lstStyle/>
      <a:p>
        <a:r>
          <a:rPr lang="en-US"/>
          <a:t>Moderator means independent variable 2 that influence the relationship between independent variable 1 and the outcomes.
Here is your justification how the two independent variables enhance each other. You want to phrase as "justification for moderating effect" instead of "moderator"</a:t>
        </a:r>
      </a:p>
    </p188:txBody>
  </p188:cm>
</p188:cmLst>
</file>

<file path=ppt/comments/modernComment_138_3E44C458.xml><?xml version="1.0" encoding="utf-8"?>
<p188:cmLst xmlns:a="http://schemas.openxmlformats.org/drawingml/2006/main" xmlns:r="http://schemas.openxmlformats.org/officeDocument/2006/relationships" xmlns:p188="http://schemas.microsoft.com/office/powerpoint/2018/8/main">
  <p188:cm id="{7A143EE3-6F64-415B-8AAF-E6FD1DC4A59A}" authorId="{FCDA6344-602F-2276-2578-95712C35128C}" status="resolved" created="2022-04-15T18:50:05.154">
    <ac:txMkLst xmlns:ac="http://schemas.microsoft.com/office/drawing/2013/main/command">
      <pc:docMk xmlns:pc="http://schemas.microsoft.com/office/powerpoint/2013/main/command"/>
      <pc:sldMk xmlns:pc="http://schemas.microsoft.com/office/powerpoint/2013/main/command" cId="1044694104" sldId="312"/>
      <ac:spMk id="2294" creationId="{00000000-0000-0000-0000-000000000000}"/>
      <ac:txMk cp="271">
        <ac:context len="582" hash="1638076493"/>
      </ac:txMk>
    </ac:txMkLst>
    <p188:pos x="1345115" y="1268451"/>
    <p188:txBody>
      <a:bodyPr/>
      <a:lstStyle/>
      <a:p>
        <a:r>
          <a:rPr lang="en-US"/>
          <a:t>Moderator means independent variable 2 that influence the relationship between independent variable 1 and the outcomes.
Here is your justification how the two independent variables enhance each other. You want to phrase as "justification for moderating effect" instead of "moderator"</a:t>
        </a:r>
      </a:p>
    </p188:txBody>
  </p188:cm>
</p188:cmLst>
</file>

<file path=ppt/comments/modernComment_139_DF431A93.xml><?xml version="1.0" encoding="utf-8"?>
<p188:cmLst xmlns:a="http://schemas.openxmlformats.org/drawingml/2006/main" xmlns:r="http://schemas.openxmlformats.org/officeDocument/2006/relationships" xmlns:p188="http://schemas.microsoft.com/office/powerpoint/2018/8/main">
  <p188:cm id="{4552E715-8F14-403F-96BC-BACA45B0FBE8}" authorId="{FCDA6344-602F-2276-2578-95712C35128C}" status="resolved" created="2022-04-15T18:50:05.154">
    <ac:txMkLst xmlns:ac="http://schemas.microsoft.com/office/drawing/2013/main/command">
      <pc:docMk xmlns:pc="http://schemas.microsoft.com/office/powerpoint/2013/main/command"/>
      <pc:sldMk xmlns:pc="http://schemas.microsoft.com/office/powerpoint/2013/main/command" cId="1044694104" sldId="312"/>
      <ac:spMk id="2294" creationId="{00000000-0000-0000-0000-000000000000}"/>
      <ac:txMk cp="271">
        <ac:context len="582" hash="1638076493"/>
      </ac:txMk>
    </ac:txMkLst>
    <p188:pos x="1345115" y="1268451"/>
    <p188:txBody>
      <a:bodyPr/>
      <a:lstStyle/>
      <a:p>
        <a:r>
          <a:rPr lang="en-US"/>
          <a:t>Moderator means independent variable 2 that influence the relationship between independent variable 1 and the outcomes.
Here is your justification how the two independent variables enhance each other. You want to phrase as "justification for moderating effect" instead of "moderator"</a:t>
        </a:r>
      </a:p>
    </p188:txBody>
  </p188:cm>
</p188:cmLst>
</file>

<file path=ppt/comments/modernComment_144_E7213B80.xml><?xml version="1.0" encoding="utf-8"?>
<p188:cmLst xmlns:a="http://schemas.openxmlformats.org/drawingml/2006/main" xmlns:r="http://schemas.openxmlformats.org/officeDocument/2006/relationships" xmlns:p188="http://schemas.microsoft.com/office/powerpoint/2018/8/main">
  <p188:cm id="{F927D2B4-ECDE-4938-8FCC-9663DFC696D0}" authorId="{FCDA6344-602F-2276-2578-95712C35128C}" status="resolved" created="2022-04-15T18:50:05.154">
    <ac:txMkLst xmlns:ac="http://schemas.microsoft.com/office/drawing/2013/main/command">
      <pc:docMk xmlns:pc="http://schemas.microsoft.com/office/powerpoint/2013/main/command"/>
      <pc:sldMk xmlns:pc="http://schemas.microsoft.com/office/powerpoint/2013/main/command" cId="3877714816" sldId="324"/>
      <ac:spMk id="2294" creationId="{00000000-0000-0000-0000-000000000000}"/>
      <ac:txMk cp="153">
        <ac:context len="54" hash="1848483227"/>
      </ac:txMk>
    </ac:txMkLst>
    <p188:pos x="1345115" y="1268451"/>
    <p188:txBody>
      <a:bodyPr/>
      <a:lstStyle/>
      <a:p>
        <a:r>
          <a:rPr lang="en-US"/>
          <a:t>Moderator means independent variable 2 that influence the relationship between independent variable 1 and the outcomes.
Here is your justification how the two independent variables enhance each other. You want to phrase as "justification for moderating effect" instead of "moderator"</a:t>
        </a:r>
      </a:p>
    </p188:txBody>
  </p188:cm>
</p188:cmLst>
</file>

<file path=ppt/comments/modernComment_145_8795FB14.xml><?xml version="1.0" encoding="utf-8"?>
<p188:cmLst xmlns:a="http://schemas.openxmlformats.org/drawingml/2006/main" xmlns:r="http://schemas.openxmlformats.org/officeDocument/2006/relationships" xmlns:p188="http://schemas.microsoft.com/office/powerpoint/2018/8/main">
  <p188:cm id="{1D173B65-8F7E-4861-878D-607CC8494AF4}" authorId="{FCDA6344-602F-2276-2578-95712C35128C}" status="resolved" created="2022-04-15T18:50:05.154">
    <ac:txMkLst xmlns:ac="http://schemas.microsoft.com/office/drawing/2013/main/command">
      <pc:docMk xmlns:pc="http://schemas.microsoft.com/office/powerpoint/2013/main/command"/>
      <pc:sldMk xmlns:pc="http://schemas.microsoft.com/office/powerpoint/2013/main/command" cId="2274753300" sldId="325"/>
      <ac:spMk id="2294" creationId="{00000000-0000-0000-0000-000000000000}"/>
      <ac:txMk cp="153">
        <ac:context len="54" hash="1848483227"/>
      </ac:txMk>
    </ac:txMkLst>
    <p188:pos x="1345115" y="1268451"/>
    <p188:txBody>
      <a:bodyPr/>
      <a:lstStyle/>
      <a:p>
        <a:r>
          <a:rPr lang="en-US"/>
          <a:t>Moderator means independent variable 2 that influence the relationship between independent variable 1 and the outcomes.
Here is your justification how the two independent variables enhance each other. You want to phrase as "justification for moderating effect" instead of "moderator"</a:t>
        </a:r>
      </a:p>
    </p188:txBody>
  </p188:cm>
</p188:cmLst>
</file>

<file path=ppt/comments/modernComment_146_3B5DF282.xml><?xml version="1.0" encoding="utf-8"?>
<p188:cmLst xmlns:a="http://schemas.openxmlformats.org/drawingml/2006/main" xmlns:r="http://schemas.openxmlformats.org/officeDocument/2006/relationships" xmlns:p188="http://schemas.microsoft.com/office/powerpoint/2018/8/main">
  <p188:cm id="{A719EBEA-2FEC-4D80-9DD7-F9E0DFEA4B3E}" authorId="{FCDA6344-602F-2276-2578-95712C35128C}" status="resolved" created="2022-04-15T18:50:05.154">
    <ac:txMkLst xmlns:ac="http://schemas.microsoft.com/office/drawing/2013/main/command">
      <pc:docMk xmlns:pc="http://schemas.microsoft.com/office/powerpoint/2013/main/command"/>
      <pc:sldMk xmlns:pc="http://schemas.microsoft.com/office/powerpoint/2013/main/command" cId="996012674" sldId="326"/>
      <ac:spMk id="2294" creationId="{00000000-0000-0000-0000-000000000000}"/>
      <ac:txMk cp="153">
        <ac:context len="42" hash="2442355374"/>
      </ac:txMk>
    </ac:txMkLst>
    <p188:pos x="1345115" y="1268451"/>
    <p188:txBody>
      <a:bodyPr/>
      <a:lstStyle/>
      <a:p>
        <a:r>
          <a:rPr lang="en-US"/>
          <a:t>Moderator means independent variable 2 that influence the relationship between independent variable 1 and the outcomes.
Here is your justification how the two independent variables enhance each other. You want to phrase as "justification for moderating effect" instead of "moderator"</a:t>
        </a:r>
      </a:p>
    </p188:txBody>
  </p188:cm>
</p188:cmLst>
</file>

<file path=ppt/comments/modernComment_147_577C44A4.xml><?xml version="1.0" encoding="utf-8"?>
<p188:cmLst xmlns:a="http://schemas.openxmlformats.org/drawingml/2006/main" xmlns:r="http://schemas.openxmlformats.org/officeDocument/2006/relationships" xmlns:p188="http://schemas.microsoft.com/office/powerpoint/2018/8/main">
  <p188:cm id="{BF184FFD-3FBD-495F-808E-3BC02A1C494C}" authorId="{FCDA6344-602F-2276-2578-95712C35128C}" status="resolved" created="2022-04-15T18:50:05.154">
    <ac:txMkLst xmlns:ac="http://schemas.microsoft.com/office/drawing/2013/main/command">
      <pc:docMk xmlns:pc="http://schemas.microsoft.com/office/powerpoint/2013/main/command"/>
      <pc:sldMk xmlns:pc="http://schemas.microsoft.com/office/powerpoint/2013/main/command" cId="1467761828" sldId="327"/>
      <ac:spMk id="2294" creationId="{00000000-0000-0000-0000-000000000000}"/>
      <ac:txMk cp="153">
        <ac:context len="42" hash="2442355374"/>
      </ac:txMk>
    </ac:txMkLst>
    <p188:pos x="1345115" y="1268451"/>
    <p188:txBody>
      <a:bodyPr/>
      <a:lstStyle/>
      <a:p>
        <a:r>
          <a:rPr lang="en-US"/>
          <a:t>Moderator means independent variable 2 that influence the relationship between independent variable 1 and the outcomes.
Here is your justification how the two independent variables enhance each other. You want to phrase as "justification for moderating effect" instead of "moderator"</a:t>
        </a:r>
      </a:p>
    </p188:txBody>
  </p188:cm>
</p188:cmLst>
</file>

<file path=ppt/comments/modernComment_148_EB0056EA.xml><?xml version="1.0" encoding="utf-8"?>
<p188:cmLst xmlns:a="http://schemas.openxmlformats.org/drawingml/2006/main" xmlns:r="http://schemas.openxmlformats.org/officeDocument/2006/relationships" xmlns:p188="http://schemas.microsoft.com/office/powerpoint/2018/8/main">
  <p188:cm id="{253C74D7-62CC-4C90-A6F9-F6C8DF582230}" authorId="{FCDA6344-602F-2276-2578-95712C35128C}" status="resolved" created="2022-04-15T18:50:05.154">
    <ac:txMkLst xmlns:ac="http://schemas.microsoft.com/office/drawing/2013/main/command">
      <pc:docMk xmlns:pc="http://schemas.microsoft.com/office/powerpoint/2013/main/command"/>
      <pc:sldMk xmlns:pc="http://schemas.microsoft.com/office/powerpoint/2013/main/command" cId="3942668010" sldId="328"/>
      <ac:spMk id="2294" creationId="{00000000-0000-0000-0000-000000000000}"/>
      <ac:txMk cp="0">
        <ac:context len="22" hash="2246259190"/>
      </ac:txMk>
    </ac:txMkLst>
    <p188:pos x="1345115" y="1268451"/>
    <p188:txBody>
      <a:bodyPr/>
      <a:lstStyle/>
      <a:p>
        <a:r>
          <a:rPr lang="en-US"/>
          <a:t>Moderator means independent variable 2 that influence the relationship between independent variable 1 and the outcomes.
Here is your justification how the two independent variables enhance each other. You want to phrase as "justification for moderating effect" instead of "moderator"</a:t>
        </a:r>
      </a:p>
    </p188:txBody>
  </p188:cm>
</p188:cmLst>
</file>

<file path=ppt/comments/modernComment_149_4A055BF0.xml><?xml version="1.0" encoding="utf-8"?>
<p188:cmLst xmlns:a="http://schemas.openxmlformats.org/drawingml/2006/main" xmlns:r="http://schemas.openxmlformats.org/officeDocument/2006/relationships" xmlns:p188="http://schemas.microsoft.com/office/powerpoint/2018/8/main">
  <p188:cm id="{FA0F4EB5-D93A-44D8-BD88-1E6F1DF29AE9}" authorId="{FCDA6344-602F-2276-2578-95712C35128C}" status="resolved" created="2022-04-15T18:50:05.154">
    <ac:txMkLst xmlns:ac="http://schemas.microsoft.com/office/drawing/2013/main/command">
      <pc:docMk xmlns:pc="http://schemas.microsoft.com/office/powerpoint/2013/main/command"/>
      <pc:sldMk xmlns:pc="http://schemas.microsoft.com/office/powerpoint/2013/main/command" cId="1241865200" sldId="329"/>
      <ac:spMk id="2294" creationId="{00000000-0000-0000-0000-000000000000}"/>
      <ac:txMk cp="153">
        <ac:context len="54" hash="1848483227"/>
      </ac:txMk>
    </ac:txMkLst>
    <p188:pos x="1345115" y="1268451"/>
    <p188:txBody>
      <a:bodyPr/>
      <a:lstStyle/>
      <a:p>
        <a:r>
          <a:rPr lang="en-US"/>
          <a:t>Moderator means independent variable 2 that influence the relationship between independent variable 1 and the outcomes.
Here is your justification how the two independent variables enhance each other. You want to phrase as "justification for moderating effect" instead of "moderator"</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25:40.918"/>
    </inkml:context>
    <inkml:brush xml:id="br0">
      <inkml:brushProperty name="width" value="0.08571" units="cm"/>
      <inkml:brushProperty name="height" value="0.08571" units="cm"/>
    </inkml:brush>
  </inkml:definitions>
  <inkml:trace contextRef="#ctx0" brushRef="#br0">0 122 7651,'4'0'-1110,"1"-3"998,-4 2 0,3-1 127,-2 2-167,-2 0 57,3 0 280,-3-3-83,0 2 90,0-2-102,0 0 26,0 3 9,0-3-149,0 0 104,0 2-101,0-2 61,0 0-8,0 3-3,0-3-19,0 0 2,0 2 94,0-2 1,-2 6-81,0 2 1,0-2-11,2 1 0,0-1-33,0 1 25,0-3 1,-1 4 3,-1-3-13,1 3 0,-2-3-10,3 2 34,0-3 279,0 2-268,0-8-20,0 0 1,0-2 2,0 3 0,0 2 1,0-2 1,0 1 13,0-1 4,0 3-66,0-5 54,0 5 0,0-4 0,0 4 0,0-3 25,0 2 11,0 1-23,0-1-12,3 2 12,-2 0-19,2 0 0,-3 2-17,0 3 1,0-2 24,0 2-8,0-1-49,0 2 51,0 1-45,0-1 30,0-2 1,0-1-11,0-1 23,0-1 75,0 2-52,3-9 1,-3 2 32,3-5-28,-3 2 1,0 1 86,0-1 17,3 1-120,-2 0 8,2-1 1,-3 3-45,0 0 3,0 2 0,0-1-27,0 1 37,0 1 42,0-2 0,0 8-38,0 1 0,0 2-4,0-1 0,0-1 14,0 0 1,0-1-1,0-1 1,0 0-22,0 3 0,0-3 25,0 0 15,0-2-17,0 3 5,0-4-36,0 2 16,0-9 1,0 2 23,0-5 0,0 2-23,0 1 1,0-1 57,0 1 1,0 0-69,0-1 0,0 3 10,0 0-7,0-1 0,0-1-4,0 0 0,0 1-2,3 1 28,-3 3-68,3-5 40,-3 5 0,0-2-13,0 0 38,0 3-8,0-3 0,2 4 9,0 1 1,1-1 3,-3 3 0,0 1-20,0 1 0,0 1 2,2-1 1,-1 0 7,1 1 1,-1-1-4,-1 1 1,0-1 37,0 0 0,0 1-40,0-1-5,0 1 0,0-1 32,0 1-18,0-4 0,0 1-29,0-2 25,0-2 0,0 3-24,0-6 18,0 0 1,0-3-31,0-1 0,0 1 21,0-1 0,0 1 0,0-1 0,0 1-3,0 0 1,0-1-4,0 1 0,0-1 43,0 1 0,0 2-28,0-1 18,0 1 1,1-2-19,1 2 0,-1 1 8,1 0-18,-2 3-10,0-3-1,0 9 0,0-4 12,0 4 1,0-1 5,0 2 0,0-1-7,0 0 1,0 1 13,0-1 5,0 3-7,0 1 0,0 0-5,0-1 1,0-2 1,0 0 1,0-3 12,0 0-9,0-3 162,0 5-143,0-5-36,0 2 1,0-8 13,0-2 1,0 0 4,0 0 1,0 1-4,0-1 1,0 1-32,0-1 1,0 1 24,0 0 0,0-1 31,0 1-31,0-1 1,0 1 2,0 0 0,0 1 20,0 1 3,0 3-18,0-5-3,0 5 119,0-2-121,0 9 1,0-2-14,0 5 1,0-2 10,0-1 0,0 1-1,0-1 1,0 3 1,0-1 0,0 1-3,0-3 1,3 1 0,-1-1 7,0 1-43,-2-1 34,0 0 0,0-1 59,0-1-63,0-3 1,0 1 0,0-4 0,0-1 2,0-4 0,0 1-1,0 0 1,0-1-39,0 1 1,0-1 38,0-2 1,0 2-20,0-2 0,0 2 14,0 1 1,0 2-5,0-1-13,0 1 16,0-2 0,0 1-63,0 1-7,0 3 63,0-2 30,3 6 0,-3 0 93,2 4 1,-1-1-88,-1 0 0,0 3 12,0-1 0,0 3-2,0-2 0,0 1 3,0-1 0,-2 0 22,0 0 0,0-2-30,2 1 1,-1-1-65,-1-3 83,1 2-124,-2-3 47,3 1 1,0-2-8,0-4 1,0-2 4,0-2 0,0 0-12,0-1 0,0 0 23,0-2 0,0 2-1,0-4 1,0 3-2,0 0 0,0-2 0,0 2 1,0-1 38,0 3-59,0-1 21,0 1 1,1 0 3,1 2-4,-1-2 45,2 6 134,-3-3 0,0 8-111,0 1 1,2 2-41,0-2 1,0 1 17,-2-1 0,0 1-28,0-1 1,0 0 25,0 1 0,0-1-6,0 1-23,0-1 0,0 1-24,0-1 14,0-3-1,0 3 25,0-5-1,0 2-42,0-9 0,0 2 32,0-5 1,0 2-48,0 1 0,0-1 41,0 1 0,0-3-2,0 1 14,0-1 1,0 3 8,0-1-49,0 1 29,0 0 1,-1 0-75,-1 2 65,2 1-66,-3 0 52,3 2 8,0-2 1,0 0 24,0 3 0,0-4 18,0 2-6,0 1 0,1-2-19,1 3 1,-2 0 20,2-2-16,-1 1-105,-1-2 144,-3 6 17,3-2 33,-3 1-933,3-2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1:45.299"/>
    </inkml:context>
    <inkml:brush xml:id="br0">
      <inkml:brushProperty name="width" value="0.04286" units="cm"/>
      <inkml:brushProperty name="height" value="0.04286" units="cm"/>
      <inkml:brushProperty name="color" value="#F5F5F5"/>
    </inkml:brush>
  </inkml:definitions>
  <inkml:trace contextRef="#ctx0" brushRef="#br0">7 822 7949,'3'-4'-311,"-3"-1"30,6 1 1,-5-2-116,4 2 317,-4-2 0,3 4 50,-2-3 1,-1 2 109,1 1-101,-2 1 144,0-2-6,0 3-51,0 0 7,0 3 89,0-2-77,-2 4 299,1-1-328,-2 2 1,2 1 20,-1-1 0,1 1-45,-1-1 0,2 0-7,0 1 1,-1-3 19,-1 0 1,1 1 41,-1 1-91,1 0 98,1 1-189,0-1 59,0-2 10,0-1 1,0-4 12,0-1 1,0-2-14,0-2 1,0-1 40,0 1 1,0-1-6,0-2 0,0 2 77,0-1 0,0 1-81,0 0 0,0 1-8,0-1 0,0 1 45,0 0-91,0-1 155,0 1-8,0-1 28,0 4 14,0 0 298,0 3-271,0 0 0,0 3 23,0 1 1,0 2-92,0 0 1,0 1-125,0-1 90,0 0 0,0 1-25,0-1 1,0-2 50,0 1-195,0-4 100,0 5 61,0-5-271,0 1 182,0-2 0,0-2-80,0-3 1,0 0 54,0-2 1,0 1 33,0-1 1,0 1 27,0 0 1,0-3-7,0 0 1,2-1 201,0 1 0,1 1-64,-3 1 0,0 3-122,0 0 84,0-1-117,0 2 150,0 0-80,0 3 0,0 3-6,0 1 0,0 0-12,0 0 1,0 0 33,0 3 0,0-1-38,0 0 0,0-1-37,0-1 0,0 0 56,0 3 1,0-3 2,0 0 1,0-2-116,0 3-110,0-4 1,0 3 26,0-2 80,0-2 10,0 3 0,0-3 23,0-3 0,0 2-188,0-3 188,0 0 0,0-3-70,0 1 1,2-1 94,0 1 0,0-1-1,-2 1 0,0 0 23,0-1 1,1 3 279,1 0-56,-1-1-123,1-1 96,-2 2-156,0-1 0,0 5 176,0 0 0,0 0-33,-2 5 1,1-1-90,-1 2 0,1 3-60,1-1 0,-2 2-110,0-2 1,0-1-16,2 2 1,0-2 88,0 0 1,0-1-43,0 0 0,0-1 2,0-1 1,0-2-63,0 2-15,0-2-52,0 1 1,0-4 90,0-1 1,0-2-9,0-2 0,0-1 58,0-2 0,0 2-32,0-2 1,0 0 43,0 1 1,0-1 1,0 3 1,0-1 5,0 1 0,0 2-70,0-1 0,0 3-67,0-2 1,0 2 66,0-3-17,0 4 279,0-2-184,0 3 240,0 0 1,0 3-85,0 1 1,0 2 13,0 0 0,0 2-51,0 0 0,0 0 30,0 3 0,0-4-80,0 2 0,0 0-107,2 0 75,-1-1 1,2-1-130,-3-1 1,0-2-31,0 1 158,0-4-172,0 2 66,0-3 1,0-3-117,0-1 0,0-2 81,0 0 1,0 1-16,0 1 1,0 0 12,0-2 1,0-1-15,0 1 0,0 1 22,0 1 0,0 2-3,0-2 0,0 2-96,0-3 54,0 4-8,0-5 74,0 5 29,0-4 192,0 4-166,0-2 392,0 3-251,0 0 1,0 3 106,0 1 1,0 2-40,0 0 1,0 3-111,0 0 0,0 1-4,0-1 0,1 1-112,1-1 0,-1 0 4,1-3 0,-2 0 168,0 1-88,0-1-115,0-2-91,3-1 0,-2-4 106,1-1 0,-1-2-7,-1-2 1,0-1 27,0-2 0,0 2-14,0-2 1,0 0-57,0 1 1,0-2 49,0 2 0,0 1-116,0-2 0,-1 2 62,-1 1 0,1 1 27,-1 1 1,1 2-86,1-2 65,0 2 0,0-1 72,0 1-52,0 1 1,0-1 286,0 4 0,0-1-82,0 4 0,0-1 100,0 2 0,0 1 6,0-1 0,0 1-129,0 2 0,0-2-82,0 1 1,0 0 43,0-2-23,0 0-48,0 1 7,0-1 1,0-2-10,0 1-177,0-4 178,0 2-117,0-9 0,0 2 6,0-5 0,0 2 22,0 1 1,0 0 38,0-1 1,0 1-11,0-1 0,0-1 2,0-1 1,0 2 0,0 1 1,0 3 67,0-4 0,0 5-48,0-3 1,0 3-22,0-2 132,0 2 169,0 0 1,0 7-31,0 1 0,0 2-184,0-2 0,0 1 81,0-1-108,0 0 1,0 1 67,0-1 0,0-1 9,0-1 1,0-2-141,0 2-158,0-2 0,0 1 25,0-1 71,0-1-158,0 2 142,0-3 84,0-3 1,0 0-11,0-4 0,-2 3-2,0 0 0,0-1 58,2-1 0,0-1-1,0 1 1,0 0 37,0-1 0,0 3-64,0 0 1,0 2-19,0-3 1,0 3 9,0-2 51,0 2-20,0-3 9,0 4 60,0-2 203,0 3-21,0 0-81,0 3 0,0 1-17,0 2 0,0 0-1,0 1-88,0-1 152,0 1-17,0-1-124,0 0-178,0-2 11,0-1-95,0-3 1,0-1 14,0-1 0,0-2 108,0-2 0,0-3 41,0 1 1,0-1 26,0 0 1,0 1 125,0-2 0,0 2-116,0-1 1,0 2 22,0 1 0,-2-1-103,0 1-18,0 2 21,2-1 72,0 4 0,0-1 156,0 4 0,0 2-65,0 5 0,0-2 34,0 1 0,0 2-59,0-2 0,0 1 23,0-3 1,-1 1 133,-1-1-50,1 0 6,-2 1-33,3-1-275,0-2 1,0-2 60,0-4 0,0-2-109,0-2 0,0-1 66,0 1 0,0-3-26,0-2 0,1-1 85,1-1 0,-1 0-16,1 0 1,-1 1 82,-1-1 1,0-2-75,0 0 0,0-2 165,0 2 1,0-1-28,0 1 0,0 4 167,0-2-281,0 4-171,0 0 227,0 5 1,0 2-13,0 4 1,0 2 73,0 2 1,0 3-84,0 0 1,0 1 118,0-1 0,0 0-27,0 0 0,0-2-26,0 1 1,0-1-29,2 0 1,-1-1 5,1 1 1,-1-3 12,-1 0 40,0-2-91,0 1 51,0-3-200,0 0 1,0-3 57,0-2 0,0-1-49,0-3 0,1 2 53,1-4 0,-1 2-17,1-1 0,-2 0 117,0-1 0,0 1-35,0 1 0,0 2 201,0-1-143,0 1-145,0 0 176,0 4-30,0 0 0,0 4 17,0 1 1,0 1 7,0 4 0,0-1 68,0 0 0,0 1-70,0-1 1,0 1-38,0-1 1,0 1 15,0-1 1,0-2-34,0 1 0,0-1-36,0 2 0,0-2-143,0 1 0,0-3 34,0 2-171,0-2 163,0 3 36,0-4-42,0 2 0,0-5 87,-2 0 1,1-3 53,-1 0 1,1 0-40,1-2 1,-2-1 6,0-1 1,0 0 7,2 0 0,0 2 3,0-1 1,0 0 81,0 2 0,0 0-117,0-1-335,0 1 307,0-1 0,0 3 235,0 0-55,0 2 16,0 5 0,0 2-41,0 3 0,0-1 171,0 0 0,0 1 21,0 1 1,0-1 29,0-1-78,0 2 1,0-2-33,0 2 1,0-4-181,0-1 0,0-2 135,0 2 61,0-2-143,0 1-292,0-3-33,0 0 1,0-3 107,0-2 0,-1 0 31,-1-2 0,1 1 43,-1 0 0,1-3 2,1 0 1,0-1 73,0 1 0,0 1 6,0 1 1,0 0-44,0-1 1,0 0 14,0 0 0,0 1-14,0 0 0,0 3-73,0 0-27,0-1 67,0-1 13,0 3 138,0 0 107,0 3 0,0 3-68,0 1 1,0 1 123,0 2 1,2 1-117,0 1 1,1 2-37,-3-3 0,0 3-69,0-3 0,0 3 85,0-2 0,2-1-174,0-1 95,0-1 15,-2 1 0,0-3-81,0 0-166,0-2 1,0-5 179,0-3 0,0-4-71,0 1 1,0-2 69,0 0 1,0 1-43,0 0 0,0 0 63,0-1 0,0-1-5,0 1 0,0 0 33,0 0 1,-1 0 15,-1 2 1,1-2 0,-1 3 1,2 1-43,0 3-444,0 0 300,0 0 1,0 2 209,0 4 1,0 0-30,0 2 0,0 2 131,0 3 1,0 2-105,0-3 0,0 4 148,0-2 0,0 2-14,0-2 0,0 3-121,0-3 1,0 2-28,0 1 0,0-2 63,0 0 1,0-4-162,0 2 1,-1-2 81,-1 0 63,1-4-56,-2 0-20,3-3 0,0-3-126,0-1 0,-2-3 90,0-1 1,0 0-64,2-3 1,0 3 93,0-3 0,0 0-114,0-1 0,0 1 34,0 0 1,0 0-26,0-1 1,0-1 51,0 0 1,0 2 5,0 1 0,0 0 39,0-1 0,0 1-43,0 1 1,2 4-126,0-1 79,0 4-72,-2-1 160,0 3 0,0 1 68,0 1 0,0 1-14,0 4 1,0-1 150,0 1 1,0 1 46,0 1 1,-1 2-88,-1 0 1,2 1-100,-3 1 0,3-2 48,0-1 0,0 0-153,0 1 0,0-2 53,0-2 0,0-1 60,0 0 114,0-2-30,0-1-136,0-3 1,0-3 8,0-1 0,0-4-267,0-1 0,0-2 90,0 0 1,0 0 24,0 0 0,0-1 64,0 1 0,0 0-23,0 0 0,0-1 9,0 1 0,0 0 25,0 0 0,0 0 4,0 2 1,2-1-1,0 1 1,0 3-168,-2 1 88,0 4 132,0-2 39,0 3 0,0 3 155,0 1 0,0 2-126,0 0 1,0 2 64,0 0 0,0 0 77,0 3 1,-2-1-82,0 0 1,0 2-17,2-4 0,0 4 6,0-2 1,0 2-197,0 1 1,0-2 28,0 0 1,0-4-97,0 2 1,0-2 133,0 0 1,0-3-41,0 0 154,0-2-127,0 0-95,0-7 0,0-2 63,0-3 0,0-3 25,0 3 1,0-2-13,0 2 0,0-2-7,0 1 1,0-1 19,0-1 1,0 1-6,0 1 1,0-1-11,0 1 1,0 0 9,0 0 0,0 0-25,0 2 1,0 3-2,0 2-4,0-1-188,0 2-7,0 0 0,0 4 247,0 1 0,0 1 211,0 4 1,0-1-10,0 1 0,0 2-157,0 2 1,0-2 181,0 2 0,0 0 5,0 2 1,0 0-201,0-1 0,0 0 56,0-1 1,0 1-41,0-4 0,0 1-2,0-3 0,0-2-161,0 1 281,0-4-91,0 2-108,0-3 1,0-3 77,0-1 1,0-2-201,0 0 0,0-1 65,0-2 1,0 1-49,0-3 0,0 3 90,0-3 0,2 3-20,0-3 1,0 2 49,-2-1 0,0 1-29,0-2 1,0 4 58,0-2 0,0 2-42,0 1 0,0-1 188,0 1-304,0 2-3,0 1 198,0 3 0,0 2 126,0 2 0,0 0 13,0 5 0,0 0-52,0 0 1,-1 2 6,-1 0 1,2 1-75,-3 1 0,3 0-37,0-1 1,0-1 80,0 0 0,0-3-161,0 3 0,0-3 67,0 0 43,0-1-78,0 0-91,0-4-68,0 0 105,0-3 1,0-3 35,0-1 1,0-2 11,0 0 1,0-2 65,0-1 0,0-2 19,0 0 1,0 1-201,0-1 0,0 1 100,0-3 1,0 0 24,0 0 1,0 2 43,0 1 1,0 0-33,0-1 0,0 0 12,0 2-105,0 0-17,0 3-2,0 3-235,0 0 423,0 3 1,0 0-159,0 3 271,-3 0 1,2 6-72,-1-1 1,1 1 98,1 0 0,0-1-32,0 3 1,0 0-93,0 4 1,0-2-10,0 2 0,0 0-118,0 0 0,3-2-30,-1 2 0,0-2 71,-2-2 1,2 0 36,0-2-168,0-1 251,-2-4-187,0-1 44,0-3 1,0-4-10,0-2 0,0-2-2,0-2 1,0 1-3,0-1 1,-1 0 33,-1-1 1,2-1-55,-3 1 0,3-1 38,0-1 1,0 2 11,0 1 1,0 0-47,0-1 1,0 0 14,0 2 1,0 1-10,0 1 1,0 3-8,0 0 1,0 1-239,0-1 122,0 3 125,0-2 0,0 4-16,0 1 1,0-1 214,0 3 1,0 1 30,0 4 1,0-1 76,0 3 1,0-3-128,0 3 1,-1-1 62,-1 3 0,1-1-117,-1-1 0,1 0 36,1-2 1,0 2-146,0-3 1,0 3 126,0-2 0,0-3-253,0-2 171,0 0 194,0 0-242,0-1-64,0-3 0,0-1 81,0-1 1,0-2-103,0-2 1,1 1-61,1-1 1,-1 2-2,1-4 0,1 2-21,-1-3 0,1 2 64,-1 1 1,-1-1-17,1 1 0,-1 0 89,-1-1 0,2-1 10,0-1 0,0 0 70,-2 3 0,0 0-98,0-1 1,2 1 166,0-1 0,0 3 1,-2 0-146,0 2 144,0 0 102,0 2 0,0 2-151,0 3 0,-2 1 11,0 3 0,0-2 3,2 1 1,-1 2-24,-1-2 1,1 3 30,-1-3 1,2 3-18,0-2 0,0-1 16,0-1 1,0 1 6,0 1 1,0-1-17,0-1 1,0-3-70,0 0 1,0-2-22,0 3-57,0-4 139,0 2-97,0-3 40,0 0 0,0-3-9,0-1 1,0-2 4,0 0 0,0-1-1,0 1 0,0-1 1,0-2 0,-1 2 0,-1-2 1,1 2-22,-1-2 1,1 2 23,1-2 1,0 2-240,0 1 206,0-1-29,0 1 1,-1 0 33,-1 2 0,2 0-58,-3 2 124,3 2 9,0-3 156,0 6 1,0 0-61,0 4 0,0 0 54,0 1 1,0 0-85,0 3 1,0-3-98,0 3 1,0-1 36,0 1 0,0 0-1,0-2 1,0 1-3,0-1 0,0-1-111,0-1 0,0-3 164,0 0 14,0-2-149,0 4 0,0-6 65,0 0 1,0-4-101,0-5 0,0 2 99,0-4 1,0 0-22,0-2 0,0 1 3,0-1 0,-2 0-9,0 0 0,-1 0-29,3 0 0,0 1 16,0 2 1,0-2-143,0 1 150,0 2-566,0-1 161,0 4 402,0 2 1,0 4-42,0 5 1,0 0 81,0 2 1,0 0 193,0 1 1,0 0-100,0 3 0,0 0 36,0 1 0,0 1-48,0 0 0,0 0-47,0 0 1,0-1 29,0-1 0,0 0-8,0-2 1,0-1-76,0-2 1,0 1-150,0-1 0,0-1-35,0-1-105,0-3 197,0 2 51,0-3-4,0 0 2,0-3 0,0 2 3,0-3 1,0-1 1,0-1 1,0-1 4,0 1 0,0 0 20,0-1 0,0 1-20,0-1 0,0 1 97,0 0 1,0-1-89,0 1 0,0-1 91,0 1 0,0 2-112,0-1 6,0 4 74,0-2 1,0 4 80,0 1 1,0 2 27,0 5 1,1 1-114,1 3 1,-1 2-106,1 0 1,-1-1 107,-1-4 0,0 3-60,0-3 1,0 0 53,3-2 1,-3-1-11,2 0 0,-1-3 106,-1 0 203,0-2-408,0 0 0,0-9 76,0-1 1,0-3-3,0 3 1,0 0-15,0-3 1,0 1 25,0-1 1,-2 0-12,0 2 1,0-1-15,2 1 0,0-2-7,0 3 1,0-1 28,0 3 1,0 2 74,0-1 0,0 1-9,0 1 23,0 0-112,0 3-112,0 0 0,0 3 50,0 1 1,0 2-118,0 0 1,0 0 393,0 1 0,0 0-93,0 1 1,0 0-92,3 0 1,-3 0 27,2 1 1,-1-2 5,-1 1 1,0-3 9,0-1-203,0 1 183,0 1 1,0-2 8,0 1-173,0-4 9,0 2 1,2-8 17,0-1 1,1-2 33,-3 1 0,0-1-19,0-1 1,0 0-25,0 0 0,2 2 51,0-4 1,0 2 17,-2-1 1,0 2 97,0-1 1,2 2-146,0 1-229,0 2 232,-2-2 30,0 6 123,0-3 1,0 6 147,0 1 0,0 2-103,0 3 0,0-2 82,0 2 0,0 0 5,0-1 0,0 2-80,0-2 0,-2-1 10,0 2 0,0-4-12,2-1 1,0 0-214,0 3 1,0-3-76,0 0 21,0-2-189,0 4 184,0-6-12,0 3 70,0-3-225,0 0 228,0-3 0,-1 0 8,-1-1 0,1-2 16,-1 2 0,2-2-12,0 0 0,0 0 18,0-1 0,0 1-4,0-1 0,-3 1 152,1 0-211,0-1-155,2 1 173,0-1 239,0 4 1,-1 0 42,-1 3 0,2 3 64,-3 1 1,3 2-128,0 3 1,0 1-30,0 3 0,0-1-7,0-1 0,0 1 1,0-2 1,0 2-41,0-1 0,0-1 67,0-2 1,0-1-154,0 2 1,0-4-64,0-1 60,0-3 96,0 2-14,0-3-188,0 0-102,0-3 234,0 3-9,0-6 1,0 5-65,0-4-13,0 4 19,0-2-10,0 0 88,0 2 0,0-2-48,0 1 65,0 1 1,0-2-65,0 0 24,0 3 40,-3-6 0,2 2 7,-1-2 1,1 2 11,1-1 0,0 0 4,0-3 1,0 0 90,0-3 0,0 1-113,0 0 1,0-2 95,0 1 0,0-1-50,0-1 1,0 0 11,0 0 1,0 3-54,0-1 0,0 3-1,0 0 0,0 0-96,0 2 1,0 0 113,0-1 1,0 1-99,0-1 1,0 1 71,0-1 0,0 3-20,0 0 0,0 0 10,0-3 1,0 3-5,0 0 32,3-1 6,-2-1 49,2 0-52,-3-1 0,0 1-7,0-1 1,0 3-6,0 0 0,0 2-18,0-3 0,0 3-24,0-2-5,0 3 14,0-5 1,0 4-46,0-2 44,0 3 1,0-3-4,0 2-138,0 1 123,0-2-12,0 1 0,0 0 24,0-2 6,0 2 24,0-3 11,0 1 58,0-2 260,0-1-70,0 1-104,0 0-344,0 2 62,0-2 47,0 6 84,0-3-18,0 3 0,0 0 144,0 3 0,0 0-143,0 4 1,0-1 76,0 0 0,0 3-47,0-1 0,0 4-74,0-1 0,-2 1 88,0 1 1,-1-3-125,3 1 1,0-3 90,0 0 1,0-1-29,0 0 40,0-1 179,0 1-218,0-4 44,0 0-82,0-9 1,0 1 75,0-5 1,0 2-18,0-1 0,0 0 6,0 0 0,0-1-4,0 1 0,0 0 0,0 0 1,0 2-4,0-1 0,1 0 31,1-1 0,-1 2-17,1-1 1,-1 1-119,-1 0 0,2 1 98,0-1-10,0 1-96,1-1 2,-2 4-3,2 0 1,-3 3 218,0 0 1,0 3-124,0 1 0,0 2 211,0 0 0,0 1-51,0 2 0,0-2-53,0 2 1,0-1-55,0 0 0,0-1 1,0 2 1,0-2-90,0-1 153,0 1-111,0-1 50,0 1-135,0-4 72,0 0 1,0-3-4,2 0 1,-1-1-19,1-1 0,-1 1-8,-1-4 1,0 1 9,0-2 1,0-1 25,0-2 0,2 2 20,0-2 1,0 0-30,-2 1 0,0-1-6,0 3 1,0-1 71,0 1 1,3-1 69,-1 1-223,0-1-206,-2 1 211,0 2 36,0 2 192,0 2 1,0 0-99,0 2 0,0 2 63,0 2 1,0 1 0,0-1 0,0 1 109,0-1 0,0 3-145,0-1 1,0 3 19,0-3 0,0 1-78,0-3 0,0 3 70,0 0 1,0-1-122,0-1 1,0-3 94,0 0 0,0-2-25,0 2 0,0-2 66,0 1-118,0-3 1,0-1-122,0-1 1,0-2 130,0-2 0,0 0-17,0-1 1,0 0 40,0-2 1,0 2-21,0-1 1,0 0 61,0-1 1,0 2-62,0-1 0,0-2 47,0 2 1,0-1 17,0 3 0,0-1-6,0 1 1,0 2-105,0 0 1,0 1-310,0-1 278,0 3 18,0-2 281,0 9 0,0-2-28,0 4 1,0 0-6,0 1 1,0 0-76,0 2 1,0 1 147,0-1 0,0 1-168,0 0 1,0-1 56,0 0 1,0-3-147,0 3 0,0-3 115,0 0 1,0-3 6,0 0 3,0-4 32,0 2-127,0-3 1,0-3-96,0-1 0,0-2 90,0 0 1,0-3-149,0 1 1,0-3 17,0 2 0,0-1 62,0 1 1,0-2-47,0 3 0,0-3 16,0 3 0,0-3 2,0 2 0,0 0-2,0 1 1,0 3-1,0-2 1,0 2-82,0-1 107,0 2 1,0 1-95,0 1-11,0 1 228,0-2 1,0 4 58,0 1 193,0-1-176,0 4 1,0-1 123,0 2 0,0 1-97,0-1 1,0 1-26,0 2 0,0-1-112,0 2 0,0-1 93,0 2 0,0-3-163,0 3 1,0-3 38,0 0 1,0-1-68,0 0 0,0-1 55,0 1-13,0-4 4,0 3 17,0-6-89,3 3 1,-3-6 92,3-1-64,-3-1 1,0-4 44,0 0 0,1 1-10,1 1 0,-1 0 45,1-1 0,-1 1 0,-1-2 0,0 1-14,0 0 1,0 1 12,0-2 0,0 2 43,0 0 0,0 1-49,0 0-263,0-1 245,0 1-260,0 2 190,0-1 76,0 4 0,0-1 62,0 4 0,0-1 347,0 4-207,0-1 0,0 3-106,0 1 1,0 0 115,0 0 0,0 0-50,0 1 1,0-2-4,0 4 0,0-3-119,0 0 1,0 0-196,0-2 0,0 0 42,0 1 0,0-3 165,0 0-26,0-2-4,0 4-22,0-6-18,0 3 0,0-6-88,0-1 1,0-2 66,0 0 0,0-1-14,0 1 1,0 0 2,0-1 0,0 1 32,0-1 0,0-1 70,0-1 0,0 1-76,0 1 1,0 3 114,0 0-117,0-1 37,0-1 0,2 2-114,0 0-6,0 2 483,-2-1-245,0 6 0,0 1 95,0 5 1,0-2-104,0 2 1,0 0 54,0-1 0,0 3-33,0-2 1,0-1-5,0-1 1,0-1 7,0 0-67,0 1-11,0-1 1,0-1 14,0-1-171,0-3 158,0 2 1,0-4-359,0-1 209,0-1 1,0-4-16,0 1 1,0-1 48,0 1 1,0 0-92,0-1 0,0 1 112,0-1 1,0 1-26,0 0 144,0-1 0,0 1-154,0-1 199,0 4-144,0-3 300,0 5-149,0-2 0,0 4 60,0 1-82,0 2 1,0 2 14,0 1 1,-1-2-50,-1 0 0,2 0 3,-3 0 1,3-2-118,0 2 0,0-3 194,0 2-302,0-3 1,0 3-141,0-2 39,0-1-508,0 2 258,0-1-196,0-1 0,0 3 246,0-2 1,0-1-449,0 4 1,0-3 143,0 2 1,-2 0 755,-1 3 0,-2 2 0,2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5:54.722"/>
    </inkml:context>
    <inkml:brush xml:id="br0">
      <inkml:brushProperty name="width" value="0.04286" units="cm"/>
      <inkml:brushProperty name="height" value="0.04286" units="cm"/>
      <inkml:brushProperty name="color" value="#F5F5F5"/>
    </inkml:brush>
  </inkml:definitions>
  <inkml:trace contextRef="#ctx0" brushRef="#br0">109 158 7693,'0'-6'0,"0"-1"0,0 1 0,0 0-95,-2 2 0,1-2 142,-1 2 1,0-1-138,0 1 0,1 1-2,-4 3 120,4 0 15,-5 0 1,6 0-9,-3 3 1,3 0 92,0 3 1,0 2-12,0 0 1,0 5-65,0 4 1,0 2 27,0 3 0,0-2-64,0 4 1,-1-1 65,-1 0 1,0 2-27,-2-1 1,1-4 65,-2-1 1,0-7 98,0-1 0,0-6-76,-2-3 1,3-4 11,0-4 0,2-5-101,-3-11 1,4-1 65,-1-5 0,-1 2 27,1-2 1,0-1-13,2 1 1,-3 0-182,1 0 1,-1 2 27,1 1 0,2 2-83,-3 4 1,3 2 116,0 2 0,-1 5-180,-1 1-57,1 2 181,-2 3 0,3 4-147,0 5 0,1 0 35,1 2 0,-1 0 94,1 2 0,2-2 1,0 4 1,1-2-22,-1 1 1,2 0 52,-2 1 1,0 0 16,0-2 0,-3-1-3,2-1 0,-2 1 25,1 1 1,-1 0-12,1-3 1,-1 0-79,-1 1 0,0-3-74,0 0-103,0-2-355,0 1 471,0-3 1,0-1 132,0-1 0,-3-2 0,-1-2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6:10.358"/>
    </inkml:context>
    <inkml:brush xml:id="br0">
      <inkml:brushProperty name="width" value="0.08571" units="cm"/>
      <inkml:brushProperty name="height" value="0.08571" units="cm"/>
      <inkml:brushProperty name="color" value="#F5F5F5"/>
    </inkml:brush>
  </inkml:definitions>
  <inkml:trace contextRef="#ctx0" brushRef="#br0">328 911 7824,'0'-6'0,"-1"-2"-652,-1 0 1,1 1 330,-1-2 0,1 2 484,1 1 0,0-3 73,0 1 0,0-2 77,0 2 0,0 0-173,0-3 0,0 3 29,-3-3 1,3 0 107,-2-2 1,0 2-111,0-2 1,1 4 31,-1-4 1,1 2-19,1-2 0,0-1-166,0-1 1,0 4 86,0-2 1,0 4-146,0-2 0,0 3 62,0-3 1,0 5 92,0 0-110,0 1 0,0 1 105,0-1-215,0 4-379,0-2 490,0 9 1,0-4 5,0 4 31,0-4 12,0 4 10,0-2 1,0 0-48,0 0 1,-2-2-8,0 3 1,0-3 1,2 2-16,0-3 122,0 5-59,0-2 0,-2 0 35,0 0-42,0-2 0,1 3 73,-1-3 40,1 0 0,-2 0-224,0 0 128,3 0-40,-6-2 0,5 3 31,-4-1 0,3 0-6,-2-2 0,2 0 21,-3 0 0,3-2-35,-2 0 0,2-1-38,-2 3 1,0 0 100,0-2-175,-2 1 0,3-2 59,-4 3 0,3 0-13,0 0 1,-1 0 13,-1 0 0,2 1-11,-1 1 1,1 1 5,-2 4 0,0-1-3,2 1 0,-2-1 21,2 0 0,0 3-7,0 0 1,2 0 39,-3-1 1,4 0-36,-1 0 113,-2-1 1,4 0-106,-3-1 1,3-2 14,0 1-16,0-4-5,0 5 54,0-6 548,0 3-451,0-8 33,0 3-156,0-4-16,0 4-93,0 1 0,0-3 163,0 2-274,0 1 207,0-1-54,0-1 8,0 2-11,0-2 267,0 0-131,0 3 301,0-3-185,0 0-250,0 2 141,0-2 21,0 1-123,0 1-175,0-2 96,0 0 85,0 2 1,-1-1-7,-1 2 5,1 0-205,-2 0 117,0 0 53,3 0 232,-3 0-126,0 0 166,2 0-102,-2 0-139,1 0-55,1 0 124,-2 0 95,0 0-131,2 0 16,-1 0 18,-1 0 22,2 0 28,-2 0 22,0 0 20,3 0-5,-3 0-259,0 0-351,2 0 362,-2 0 95,1 0 84,1 0-21,-2 0-30,0 0-13,2 0 78,-1 0-59,-1 0 35,2 0 101,-2 0-122,3-3-54,0 2 8,0-2-5,-3 0-10,3 3-2,-3-3 0,3 2-48,0-1 61,0 1 1,0-2 32,0 0-37,0 3 1,0-4 143,0 2-133,0 1 1,0-2 214,0 1-216,0 1 1,0-3 23,0 2-33,0 1 1,0-2-9,0 1-75,0 1 105,0-5-35,0 6 1,0-4 4,0 2-10,0 1 74,0-2 13,0 1-59,0 1 0,0-3 18,3 2-138,-3 1 1,3-2 117,-3 1-105,0 1 99,0-2-13,0 0 76,0 3 43,0-3-48,0 0-24,0 2 3,0-2 15,0 0-9,0 3-2,0-3 4,0 0-61,0 2 45,0-2-72,0 1 67,0 1 8,0-2-52,0 0-5,0 3-35,0-3 33,0 0 2,0 2-37,0-2 168,0 0-108,0 3 0,0-3 0,0 0 251,0 2-71,0-2-248,0 1-15,0 1 50,0-2 13,0 0 134,0 2-74,0-1-27,0-1 17,0 2-61,0-2 52,0 0-60,0 3 43,0-3-29,0 0 93,0 2 10,0-2-51,0 1 10,0 1 3,0-2-70,0 0 55,0 2-65,0-1 95,0-1-4,0 2-5,0-2-21,0 0-25,0 3 23,0-3 7,0 0-14,0 2 11,0-2-22,0 0-5,0 3-9,0-3 15,0 0 133,0 2-113,0-2-24,0 1 2,0 1-12,0-2-2,0 0 11,0 2-27,0-1 28,0-1 6,0 2 34,0-2 7,0 0-1,0 3-12,0-3-24,0 0-4,0 2-7,0-2-11,0 1 0,0 1-4,0-2 3,0 0 12,0 2 0,0-2-6,0 1 22,0 1 3,0-2-3,0 0-7,0 3 1,0-4-5,0 2 6,0 1-22,0-2 20,0 0-16,0 3 0,0-4 6,0 2-2,0 1 0,0-2 16,0 1-6,0 1 0,0-3 138,0 2-128,0 2 25,0-6-11,0 5-49,0-5 17,0 3 1,0-1-7,0-1 14,0 4-13,0-5-5,0 3 1,0-2-9,0 1 10,0 3 8,0-5-1,3 5 1,-2-5 0,2 5 0,-3-3 0,0 2 0,0-3 0,0 4 0,0-5 0,0 6 0,0-3 0,0 0 0,0 2 0,0-2-203,0 0-221,0 3 386,0-3 69,0 0 35,2 2 27,-1-4-66,2 4-32,-3-5 27,0 5-91,0-4 14,0 4-17,0-5 40,0 6 9,0-3 18,0 0-10,0 2 1,0-2 88,0 1-63,0 1 10,0-2-13,0 0 6,0 2-16,0-1 9,0-1-8,0 2 0,0-3 3,0 2-7,0 2 19,0-3 4,0 0-15,0 2 2,0-5-23,0 6 27,0-6-109,0 5 95,0-4-1,0 4 0,0-3 0,0 2-7,0 1-15,0-1-2,0-1 163,0 2-133,0-2 13,0 0-3,0 3-38,0-3 19,0 0-5,0 2-2,0-2 11,0 1 1,0 1-1,0-2 16,0 0 4,0 2 8,0-1-16,0-1-2,0 2 1,-1-3-58,-1 2 57,1 2-84,-1-3 68,2 0 7,0 2 1,0-2-9,0 0-2,0 3 23,0-3 9,0 0 9,0 2-23,0-1 5,0-1-7,0 2-2,0-2 6,-3 0-3,2 3 0,-2-4 22,3 2-24,0 1 0,0-2 19,0 0 1,-1 3-12,-1-2-23,2 1 27,-3-2-76,3 2 1,0-2 61,0 1-96,0 1 0,0-3 72,0 2 9,0 1 0,0-2 40,0 1 0,-1 1-67,-1-1 134,1-2 1,-2 3-98,3-3 0,0 2 64,0-3-59,0 4-1,0-5 1,0 5-87,0-4 91,-3 4 1,3-3-19,-2 2 6,1 2 0,1-4 4,0 2 13,0 1 1,0-2 16,0 0 1,0 3 0,0-4 40,0 2-51,0 1 0,0-2 22,0 1-30,0 1 22,0-2-186,0 0 169,-3 2-171,2-1 139,-2-1-10,3 2 78,0-2-17,0 0-17,0 3 87,0-3-61,0 0 11,0 2 43,0-2-53,0 1-40,0 1 24,0-2-13,-2 3 1,1-1-14,-1-1-4,1 1-15,1-1 0,0-1 25,0 2-377,0-2 146,-3 3 160,3 0-66,-3 0 153,3 3 74,0-2-101,0 4 54,0-4-52,0 5 1,0-5-8,0 4-15,0-4-6,0 5 21,0-6-4,0 6 67,0-5-64,0 4 116,0-4-97,0 5-1,0-5 0,0 2 10,0-1-2,0-1-14,0 2 18,0 0-23,0-3 10,0 3-21,0 0 29,0-2 1,0 2 17,0 0-2,0-3 1,0 3-13,0 0 3,0-2-18,0 2-3,0-1 34,0-1 117,0 2-148,0 0 24,0-2-127,0 1 90,0 1 223,0-2-194,0 2-45,0 0 23,0-3 181,0 3-130,-3-3-33,2 0 0,-2 1 23,3 1-32,0-1-279,0 2 165,-3-3 41,3 0 87,-3 2-104,3-1 46,0 2 60,0 0-46,0-2 168,0 1-133,0 1 0,0-2-13,0 2-30,-3-3 35,2 0 1,-2 1 24,3 1-32,0-2 159,0 3 158,0 0-156,0-2-235,0 2 72,0-9-8,0 5 19,0-5 1,0 5-25,0-1 40,0 1-10,0-2-5,0 1-2,0 1 1,0-3-31,0 2 24,0 1-80,0-1 65,0-1 26,0 2-11,0-2-1,0 0 6,0 3 5,0-3-10,0 0 12,0 2 2,0-2-12,0 1 2,0 1 2,0-2-3,0 0 0,0 2 0,0-1 0,0-1-53,0 2-12,0-2-4,0 0-12,0 3 30,0-3 48,0 0 6,0 2 37,0-2-58,0 0 35,0 3 9,0-3-90,0 0-9,0 2-124,0-2 182,0 1-32,0 1 9,0-2 24,0 0 22,0 2-61,0-1 42,0-1 5,0 2-7,0-2 24,0 0-10,0 3 6,0-3-7,0 0 30,0 2-8,0-2-20,0 1-1,0 1 10,0-2-15,0 0-21,0 2-256,0-1 256,-2 2-210,1 0 272,-2 0 9,3 2-23,0-1 0,0 3 27,0-2 11,0-1-49,0 4 1,0-3 18,0 2-56,0-3 59,0 5-126,0-2 84,3 2-3,-2 0 1,1-1 126,-2-1 13,0-3 7,0 5-97,0-5 16,0 5-42,0-6-6,0 6-34,0-5-14,0 2-29,0-1 69,0-1-17,0 2 9,0 0 21,0-2 48,0 1 2,0 1-30,0-2-81,0 2 71,0 0-5,0-3 105,0 3-92,0 0-128,0-2 109,0 2 168,0-1-168,0-1-25,0 2-10,0 0-15,0-2 111,0 1-86,0 1 89,0-2-56,0 2-13,0 0-10,0-3 14,0 3 44,0 0-56,0-2 117,0 2-190,0 0-16,0-3 975,0 3-881,0-9 1,0 5-109,-2-3 90,1-1 1,-2 4-26,3-3 32,0 2 4,0-3 1,0 3-22,0-2 16,0 2 1,0-1-27,0 1 29,0 1 1,0-3-30,0 2 35,0 2 0,0-4 1,0 2 1,0 1 1,0-2 7,0 1 13,0 1-27,0-2 16,0 0-10,0 2 0,0-1-1,0-1-2,0 2 0,0-5 0,0 6 1,0-4-1,0 2 1,0 1 0,0-2-4,0 0 4,-3 3-5,2-3 0,-1 2 4,2-1 0,0 1-28,0-2-4,0 1-26,0 1-188,0-2 171,0 0-8,0 2-1044,0-1 1198,2 7 48,-1-3-131,2 6 3,-3-4 0,2 2 7,0 1 1,0-3-6,-2 0 0,1 0 2,1 0 0,-1 2 1,1-2 1,0 0-3,0 0 0,-2 0 0,3 3 0,-2-1 17,1 0 1,-1 1 3,1-1 1,-1 1 107,2-1 0,-3 1-68,2-1 0,-1-1 0,-1 1 0,0-3-24,0 4 1,2-2-52,0 1 1,0 0 37,-2 1 1,0-1-6,0 1 0,0-1-8,0 0 0,0 1-13,0-1 0,0 1-13,0-1 0,0 1 17,0-1 0,0 0 38,0 1 1,0-1 13,0 1 0,0-1 9,0 0 0,0 1-54,0-1 0,1 1 1,1-1 1,-1 1-41,1-1 0,-1 1 56,-1 2 1,0-4-74,0 1 0,0-1 47,0 1 1,2 1-19,0-1 45,0 1 1,-2-1 21,0 0-28,0-2 0,0 0 32,0-2-77,0-2-288,0 3 248,3-3 1,-2 0 67,1-3 1,-1 2-8,-1-3 1,0-1 25,0-1 0,0 0 10,0-1 1,0-2 18,0-2 1,0-1-44,0-1 0,0 1 12,0-1 1,-1 0-8,-1 0 0,1 0-3,-1 0 1,1 3-19,1-1 0,0 3-4,0 0 1,0 0-25,0 2-12,0 0 64,0-1-27,0 4 44,0 0-269,0 3 215,0 6 1,0-2 90,0 4 0,0 0-79,0 1 0,2-1 139,1 2 1,-1-1-81,-2 2 1,0-1 79,0 3 1,0 0-55,0 0 1,2 0 36,0-1 1,0 1-23,-2 0 1,0 0 16,0 0 0,1-1-2,1 1 1,-1-2-6,1 0 1,-1-3-52,-1 3 0,0-3 26,0 3 1,0-3-87,0 1 1,0 0 86,0-1 0,0 3-97,0-2 0,0 1 72,0-1 0,0 0-2,0 0 0,0-2-36,0 1 0,0-1 5,2 0 0,-1-1-27,1 1 0,-1 1 42,-1 1 0,0-1-2,0-1 1,1-1 1,1 1 0,-1-1-26,1 0 1,-1 3 17,1 0 1,-1 0 0,1-1 1,-1 2-49,-1 0 1,2 2 45,0-4 1,0 3-45,-2-2 0,0 0 36,0-1 1,1-3-21,1 2 0,-1-2 7,1 1 2,-1 1 1,-1-1-3,0 0 1,0-1-1,0-1 1,0 0 2,0 3 1,0-1-1,0 0 1,0-1-6,0 2 1,0-2 4,0 3 1,0 2-6,0-2 1,0 4 2,0-2 0,0 0 0,0-2 1,0 1 0,0 0 0,0 0 0,0-3 0,0 0 0,0 1 0,0-4 0,0 3 0,-1-5 0,-1 1 0,1-1 7,-2-1 3,3-3 1,0-1 0,0-2 0,-2-1 22,0 1 1,-1-3-30,1 1 1,1-4 98,-4 2 0,3 0-24,-2-1 1,2 0 12,-3-1 0,3 1-46,-2 0 0,2 0 8,-2-1 1,1 1-51,-1 0 0,3 1-1,-1 0 0,-1-3-12,1 3 1,-1-2 41,3-1 0,0 1-98,0 1 1,0-2 68,-2 0 0,1 1-40,-1-3 0,1 1 29,1 1 1,0 0-1,0 1 1,0 1-24,0 0 0,0 3 28,0 0 0,0 0-106,0-1 1,0 4 13,0-1-51,0 4 114,0-4 0,0 5-207,0-4 227,0 4 1,0-3-3,0 2 10,0 2-419,0-3 0,0 8 398,0 1 1,0 2-48,0-2 1,2 2-14,0 0 1,0 2 353,-2 3 1,0 0-84,0 2 0,0 0-93,0 2 0,1 0-72,1 2 1,-1 0 9,1 1 0,0-1-5,0 0 0,-2 0-26,3-2 1,-1 1 67,1-3 0,-1-1-45,-2-1 1,0 0 2,0 0 1,0-3-4,0-2 1,0-1-69,3-3 65,-3 2-6,3-5 334,-3 1-279,0-7 0,0-2-42,0-3 0,0-2 20,0 1 1,0-2-143,0-2 0,0-1 85,0-4 1,-2 3-40,0 0 1,0 1 49,2-1 1,-2-3-18,-1 3 0,1-3-15,2 5 0,0-2 16,0 2 0,0-2-7,0 2 1,0 0 14,0 0 1,0 2-93,0 0 1,0-1 85,0 3 0,0-2-115,0 2 1,0-1 81,0 2 0,0-2-4,0 4 0,0-3 30,0 3 1,0-1-6,0 3 196,0-1-228,0 1 156,-3-1-102,3 4-135,-3-3 2,3 5-882,0-2 1108,0 9-50,0-2 1,0 6-17,0-1 1,0-2-6,0 2 0,0 1 80,0 0 0,0 2-11,0 1 1,0 0-70,0 0 1,0 0 133,0 0 0,0-1-110,0 1 0,0 0 9,0 0 0,0 2 0,0 0 0,0 0-1,0-2 0,0-1-6,0 1 0,1-2 2,1 0 1,-2-3 29,3 0 0,-3-1 16,0 0-60,0-1-40,0 0 1,0-1-13,0-1-6,0-3-183,0 2 181,0 0 18,0-2 5,0 5 2,0-3 1,0 1-33,0 1 0,0-3-2,0 2 1,0-2 38,0 2 1,0-1-24,0 1 75,-3-3 0,3 3-64,-2-2 0,1-1 75,1 4-67,0-4 68,0 5-116,0-3 1,0 2-3,0-1 0,-1-2 16,-1 2 0,1-1-60,-1 1 91,1-3-56,1 5 257,0-5-119,0 4-65,0-4 0,0 4-19,-2-3-15,1 0-143,-2 1 172,3-2 924,0 2-810,-3-3-211,3-3 208,-3-1-200,3-2 0,0-1 64,0 1 0,-1 2-164,-1 0 166,1-1 0,-2-1 3,3-1 0,0 3 20,0 0 5,0 0 26,0-3 1,0 1-40,0-1 1,0 3 20,0 0 0,-2 2-11,0-3 1,0 3-18,2-2 1,0 2-40,0-2-10,0 2 12,0-4-16,0 3 45,0-1 1,0 1-21,0 1-63,0 1-647,0-2 770,0 9 22,0-5 23,0 8-53,0-6-2,0 4 1,0-3-16,0 0 0,0-2 8,0 3 0,0-3-30,0 2 29,0-3-29,0 5 16,0-2 2,0 2 1,0-2 2,0 1 0,0-3 0,0 2 0,0-2 0,0 3 0,0-3 0,0 2 0,0-3 0,0 5-6,0-5 0,0 2-6,0-1 12,0-1 135,0 2-129,0 0 45,0-2 340,0 1-362,0-7 0,0 3-32,0-5 0,0 4 3,0-1 0,0 2-47,0-2 0,0 2 51,0-3 1,0 3-142,0-2 121,0 0-106,0-3 109,0 1 0,0-1-17,0 1-21,0 2-4,0-1 25,0 1 19,0-2 0,0 1 50,0 1-63,0 3 7,0-5 1,0 5-4,0-4 3,0 4-3,0-2-4,0 0 13,0 2-748,0-1 814,0 7 1,0 0-93,0 3 1,0-1 149,0 0 0,0-3-20,0 0 0,0 1-33,0 1 0,0 0-42,0 1 1,0-1-2,0 1 0,0-3-14,0 0 23,0 0 0,0 3-90,0-1 89,0-2-88,0 1 58,0-4 1,0 3 229,0-2-113,0-1 324,0 1-373,3-4 1,-3 0-111,3-2 106,-3 0 0,0-3-128,0 1 0,0-1 105,0 1 1,1 0-135,1-1 0,-1 0 84,1-2 0,-1 2-10,-1-1 0,0-1 16,0 0 0,0-2 1,3 3 1,-3-3 4,2 3 0,-1-3-1,-1 2 0,0-2-35,0 0 0,0 1-16,0-1 0,1 2-7,1-2 0,-1-1 21,1 1 0,-2 1-8,0-1 0,3 4 16,-1-2 0,0 2-10,-2 0 1,2 1-59,0 0 24,0-1-52,-2 4 0,2-1-50,1 2-5,-1 1 0,-2-1-58,0 4-4,0 2 0,0 2 245,0 1 1,0 2-111,0 2 1,2 4 80,0 2 1,0 3-67,-2 2 1,1 2 69,1-1 0,-1 2-12,1 1 0,-1-3 119,-1-2 0,0-2-47,2-1 0,-1-3 311,1-5 2,-1-1-312,-1-5 144,0-1 1,0-8-136,0-2 0,0-1 25,0-1 1,2-1-157,0-2 0,3-1-10,0 0 1,-2-3-124,1-4 0,1 1-144,4-2 0,-2 1 150,2 0 0,0 1-345,-1 0 1,3 3 179,-2 1 0,-1 1-97,-1 1 0,-1 3-237,0 2 299,1 1-171,-1 0 54,-2 4-214,-1 0-270,0 3 1014,-3 0 0,6 3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6:20.140"/>
    </inkml:context>
    <inkml:brush xml:id="br0">
      <inkml:brushProperty name="width" value="0.08571" units="cm"/>
      <inkml:brushProperty name="height" value="0.08571" units="cm"/>
      <inkml:brushProperty name="color" value="#F5F5F5"/>
    </inkml:brush>
  </inkml:definitions>
  <inkml:trace contextRef="#ctx0" brushRef="#br0">39 167 7048,'0'-4'549,"0"2"-401,0-1-8,0 2-48,0-5 0,0 3-22,0-4 1,0 3 5,0 0 1,0 0 73,0-3 0,0 1 282,0-1-280,0 1 1,0 0-827,0-1 1,1 1 983,1-1 1,-1 3-108,1 0 0,-1 2-154,-1-3-11,3 1 1,-3 0-38,3-1 0,-2 3 312,1-2-54,-1 3-9,2-5-183,0 2 1,-2 0 54,3 0-37,-2 2-128,3-3 0,-4 3 154,1-2-5,2 3-231,-4-2 0,4 1 12,-2-1 94,-1 1 367,2 2-186,-3 3-142,0-2 223,0 2-219,0 0 1,0-2 62,0 3 1,0-2-4,0 3 1,0-3 11,0 2 1,0-2-4,0 3 1,0-3 1,0 2 0,0-2-54,0 2 0,0-2 5,0 3 0,0-3-104,0 2 1,0-2 162,0 3-131,0-4 27,0 5-12,0-3 1,0 2 37,3-1 1,-3-2 17,2 2 67,-1-2 16,-1 3-146,0-1 1,0 0 49,0 0 1,0-1-97,0 1 113,0-3-28,0 5 1,0-5 6,0 4 2,0-4 8,0 5 0,0-5-24,0 4 1,0-3 15,0 2 1,-1-3 13,-1 2 4,2 0-28,-3 1 0,3 0-2,0 0 1,-1-2-1,-1 3-11,1-4 51,-2 5-40,3-3 1,0 2 128,0-1-104,0-3 21,0 5 1,0-5-62,0 4-1,0-4 29,0 5-21,0-3 1,0 2-27,0-1-19,0-3 65,0 5 0,0-5-23,0 4 208,0-4-212,0 5 11,0-3 17,0 4-4,0-1-18,0 1 1,0-1 12,0 1 0,0-3 198,0 0-186,0-3 245,0 5-116,0-2-52,0 2-91,0 1-23,0-1 1,0 0-2,0 1 0,0-3 85,0 0-155,0 1 0,0 1 73,0 0 1,0-1 50,0-1 58,0 0-43,0 3 1,-2-1-11,0 1 1,0-3 68,2 0-162,0-2 75,0 3 0,-2-1-42,0 2 0,0-2 42,2 1 1,0-3-96,0 2 1,0-2 38,0 3 2,0-1 0,0 2 48,0 1 1,0-3 2,0 0 1,0-2 11,0 3 1,0-3-33,0 2 1,0-2 54,0 2 0,0-1-9,0 1-60,0 0 0,0 3-1,0-1 0,0-2-2,0 1 1,0-1-4,0 2 0,0-1-9,0-1 1,0-2 6,0 2 0,0 0 10,0 3 1,0-3 66,0 0 1,0-1-55,0 1 110,0 0-20,0 3 26,0-1-98,0 0 1,0 1 4,0-1 1,0-2-35,0 1 1,0-3-9,0 2 0,0-2-84,0 3 130,0-1-58,0 2 1,0 1 18,0-1 0,0-2 56,0 1 9,0-1 13,0 2-68,0 1 0,0-1 6,0 1 1,0-3 5,0 0 0,0-2-17,0 3 1,0-3-52,0 2 0,-1-2 68,-1 2 1,1-1-9,-1 1 1,1-2 4,1 2 0,0-2 7,0 3 1,0-3 77,0 2-65,0-3 27,0 5-42,0-2 1,0 0-14,0 0 0,0-2 12,0 3-8,0-4 21,0 5 1,0-5-79,0 4 68,0-4-89,0 2 75,0 0-121,0-3-609,0 3 618,3-3 253,-2 0-54,2 0-49,-1 0-62,-1 0 10,2 0-297,0 0 183,-3 0-113,3 0 184,0 0 1,-1 0 70,2 0-12,-3 0 0,3-2 297,-2 0-208,-1 0 261,2 2-226,-1 0-78,-1 0 1,2-1-194,-3-1 256,0 1-336,3-2 168,-2 3-183,1 0 154,-2-2 59,0 1 28,0-2-23,3 3 34,-2 0-413,2 0 411,-3-3-79,0 2 117,3-1-14,-3 2 1476,3 0-1442,-3-3-129,0 2 166,0-2-206,0 0 0,0 2-4,0-3 54,0 2 50,0-4 10,0 3-23,0-3 9,0-1 1,0 1-10,-3 2 0,3-2 12,-2 2 1,1 1-47,1-2 28,0 1-5,0-2 1,-1 0 14,-1 2-3,1-2 15,-2 2-13,3-2-120,0 2 84,0-1 0,0 3-42,0-2-44,0 3 47,0-5 0,0 4 27,0-2 20,0 3 0,0-3-39,0 2-4,0 1 19,0-4 1,0 3-10,0-2 18,0 2 1,0-1-9,0 1-9,0 1 52,0-5 12,0 6 45,0-6 0,0 5-77,0-4 121,0 4-94,0-2 23,0 0-16,0 2-1,0-4-4,0 4 1,0-3 4,0 2-8,0 2 1,0-4-20,0 2-63,0 1 170,0-2 15,0 0-102,0 3 0,0-4 8,0 2-28,0 1 1,0-2 44,0 1-111,0 1 1,0-3 86,0 2-74,0 2 66,0-6 3,0 5 1,0-2 32,0 0-9,0 3 1,0-4-11,0 2-5,0 1 0,0-2 3,0 1 0,0 1 1,0-3-64,0 2 21,0 1 10,0-4 0,0 3 14,0-2-5,0 3 36,0-5 0,0 4-31,0-2 1,0 2 218,0-2-118,0 2 91,0-3-179,0 1 1,0 0 1,0 0 1,0 1-19,0-1-177,0 3 80,0-5 98,0 2-22,0-2-13,0 0 170,0-1-148,0 1 47,0-1 0,0 1-26,0 0 1,0 1 5,0 1 0,0 2-52,0-2 0,0 1-11,0-1 1,1 2-208,1-2 134,-1-1-23,2-1 54,-3 0 119,3-1-26,-3 1 17,3-1 1,-2 2 202,1 0-246,-1 0 238,2 1-194,-3-2 1,0 1 21,0 1 0,0 2-10,0-2 1,0 2-48,0-3 9,0 4-4,0-5 1,0 5-153,0-3 157,0 2-90,0-4 76,0 6 34,0-6 0,0 5-24,0-4 11,0 4 0,0-3 12,0 2 6,0 1 1,0-2 22,0 1-34,0 1 0,0-3 6,0 2 0,-1 2-5,-1-2 0,1 0-147,-1 0 116,1 1 11,1-4 0,0 3 9,0-2 4,0 2 1,0-1 61,0 1-82,0 1 177,0-5-148,0 6 38,0-6-111,0 5-16,0-5 60,0 6 6,0-6 1,0 5-1,0-4 4,0 4 0,0-3 77,0 2-92,0 1 59,0-4 0,0 3-48,0-2 6,0 3-7,0-5 1,0 5-33,0-4 28,0 4 14,0-5 1,0 5 50,0-4-55,0 4 1,0-3 72,0 2 1,0 1-52,0-3 10,0 2-22,0-4 1,0 5-11,0-3-29,0 2 45,0-3 1,0 3-36,0-2 28,0 3 0,0-3 3,0 2 2,0 1 3,0-5 0,0 5 0,0-3 8,0 2-8,-3-3 1,3 3-1,-2-2-1,1 2-1,1-3 0,0 3 0,0-2 0,0 3 0,0-5 0,0 2 0,0 1 0,0-3 0,0 5 0,0-1-83,0-1-15,0 2 41,0-2 49,0 0 28,0 3-837,0-3 786,0 8 0,0-2 127,0 3-107,0-1 0,0 1 42,0 1 1,0-1-15,0 1 1,0-1 0,0 0 1,0 1-15,0-1-1,0 1 0,0-1-2,0 1 0,0-1 0,0 0 0,0-1 37,0-1 0,0-2-31,0 2 0,0-2 23,0 3 1,0-3-84,0 2 20,0-2 1,0 1-21,0-1-8,0-1 648,0 2-554,0-9 0,0 4 26,0-4-38,0 1 1,0-2-8,0 1 1,0 1-68,0 1 0,1 0 60,1-2 1,-2-1-71,3 1 58,-3-1 1,0 1-5,0-1 10,0 1 0,0 0 0,0-1 0,0 3 11,0 0 1,2 2 17,1-3 7,-1 4-23,-2-5-155,0 5 68,0-4-175,0 4 102,0-2-25,0 0 200,0 3-100,0-3-19,3 3 278,-3 0-767,3 0 558,-3 3 1,0-2-42,0 3 55,0 1 0,0 1-10,0 0 14,0 1 1,0-1 85,0 1 0,0-1-24,0 0 0,0-1-43,0-1 143,0 0-126,0 3 42,0-1-50,0 1 1,0-3-89,0 0 44,0-3 0,0 3-205,0-2 147,0-1 511,0 2-391,0-9 1,0 4-15,0-5 1,0 3 1,0-3 0,0 1-58,0-1 53,0 1 0,0-1-68,0 1 1,0 0 50,0-1 0,0 3-16,0 0 0,0 2-25,0-3 11,0 1 1,0 0-49,0-1-28,0 4 8,0-5 59,0 6-14,0-3-88,0 0-161,0 2 74,0-2 326,0 9-158,0-5 235,0 8-128,0-5 0,0 2-14,0 0-34,0 1 0,0-1-4,0 1 1,0-1 33,0 0 1,0 1-23,0-1 1,0 1 108,0-1 0,0 1-104,0-1 0,0 0 112,0 1 1,0-1 3,0 1 1,0-1-22,0 0 1,0 1-56,0-1 1,0 1-8,0-1 0,0 0-53,0 1 0,0-1 73,0 1 1,0-1-151,0 1 0,0 1 75,0 1 1,-1 0-70,-1-1 1,2 0 16,-3 3 0,3-2 31,0 1 1,0 0 49,0 1 0,-1 0 89,-1-2 1,1-1-69,-1-1 1,1 0 249,1 2-255,0-2 1,0 2 23,0-3 0,0 1-113,0-1 1,0 1 45,0-1 1,0 1-13,0 2 0,0-2 13,0 4 1,0-2-21,0 1 0,0-1 86,0 2 1,0-3-59,0 3 0,-2-3 94,0 0 0,0-1-78,2 0 0,0-1 126,0 1 1,0-3-16,0 0-55,0 0 0,0 3-57,0-1 0,0-1-6,0-1 0,-2-2-87,0 2 1,-1 1 110,3 1 1,0 0-106,0 1 0,0-1 82,0 1 0,0-1-50,0 0 1,0 1 33,0-1 1,0 1-4,0-1 1,0-2 39,0 1 0,0-3 8,0 2 0,0-2 25,0 3 0,0-3-31,0 2-34,0-3 50,0 5-39,0-2 4,0 2-11,0 0-24,0 1-16,0-1 23,0 1-4,0-1-3,0 1 0,0-3 20,0 0 225,0-3-197,0 5 1,0-4 8,0 2 0,0-3 50,-2 1-39,1 2 0,-2-3-100,3 4 78,0-4 0,0 3-135,0-2 156,0-1-100,0 4 1,0-3 42,0 2-25,0-3 28,0 5 5,0-2 0,0 0 72,0 0 1,0-2-62,0 3 40,0-4-38,0 5 1,0-5-66,0 3 17,0-2 0,0 1-40,0 0 59,0-3 0,0 4-27,0-2-27,0-1 31,0 2-53,0-1 46,0-1-47,0 2 46,0 0 24,0-2-60,0 1 83,3-2 0,-2 0 18,1-2 1,-2 0-33,0-2 0,3 2 25,-1-3 0,1 1-21,-1-2 1,-2-1-16,3 1 0,-1-1-1,1 1 0,1 0-3,-2-1-1,0 1 14,-2-1 0,2-1-2,0-1 1,0 1-53,-2 1 0,1 2 45,1 0 1,-1 0-57,1 0 31,-1 0-116,-1-2 36,0 1-21,0 2 61,0 1-498,0 3 504,-3 3 202,2-2-162,-2 5 0,3-5 223,0 3-27,0-2-43,0 4-60,0-3 0,0 4 11,0-1 1,0-2 160,0 0-190,0 1 0,0 1 67,0 1 0,0-1-55,0 0 1,0-1 68,0-1 0,0 0-93,0 3 1,-2-3 25,0 0-65,0 0-19,2 3 21,0-1 0,0-1-51,0-1 53,0-3 0,0 3 24,0-2-36,0-1 37,0 2-121,0-9 103,0 4 1,2-6-19,0 4 1,0 0 15,-2 0 0,0 2-10,0-3 12,0 1 1,0-2 0,0-1 0,3 3 11,-1 0 1,0-1-17,-2-1 1,0 2-53,0-1 1,0 1 52,0-2 0,0 1-85,0 1 0,0 2 38,0-2 0,0 2-64,0-3-56,0 4-234,0-2 59,0 0 184,0 3 14,0-3 194,0 8-29,0-3 0,0 4 180,0-4-129,0-1 53,0 5 1,0-5-125,0 3 0,0-1 0,0 1-11,0-3 7,0 5 0,-1-5-120,-1 4 130,1-4 1,-2 3 123,3-2-137,0-1 1,0 2 131,0-1-162,0-1 9,0 2 9,0 0 5,0-3 0,0 3 13,-2-3 1,1 1 3,-1 1 5,1-1-38,1 2 146,0-1-112,0-1 1,0 3 56,0-2 0,0-1 0,-1 4 63,-1-3 34,2 0-129,-3 1 1,3-2 131,0 3-80,0-2-88,-3 4 0,2-5 16,-1 3 1,1-2-25,1 3 27,0-4-18,0 5 1,0-5 48,-3 4 0,3-3 38,-2 2 155,1-3-205,1 5 1,0-5-15,0 4 1,-1-3-6,-1 2 1,1-2-5,-1 3 1,1-3-7,1 2 1,0-2-12,0 2 0,0 0 173,-2 0-148,1 2 1,-2-2 73,3 2-69,-3 0 1,2 1 255,-1-1-231,2 1 1,0-1-26,0 0 1,0-1 90,0-1-49,0 0 1,0 3-184,0-1 0,0-2 89,0 1 1,0-1 42,0 2 0,-1-1 3,-1-1-2,1 0-15,-2 3-6,3-1-21,0-2 1,0-1-176,0-1 86,0-1-2155,0 2 1977,0-9 0,-1 5 101,-1-4 46,2 1 0,-3 3 213,3-4 1,-1 4-61,-1-1 1,1 0 242,-1 0 1,1 2-55,-2-3-125,3 0 0,-4 2 162,2-1 1,1 1 176,-1-2-289,2 3 0,-1-4 210,-1 2-239,1 1 1,-4-4-98,3 0 1,-1 0 32,1-2 1,0 1-12,-2-1 0,2-2-34,-2-2 0,0-3-168,0-1 0,-1-3 82,3 1 1,-1-1-83,1-1 1,1-3 28,-1 1 0,1-1 91,1 3 1,0 0 44,0 0 1,-2-3-42,0 1 1,0 0 126,2 1 0,0 2-1,0 1 1,-2-3-19,0 3 0,-1-3 12,3 5 1,0 0 106,-2 0 1,1-1 24,-1-1 0,1 1-134,1 3 1,0-2-73,0 1 0,0-4 76,0 3 0,0 0-175,0 3 1,0 1 49,0 0 0,0 1 26,0 0 0,0-2-24,0 4 0,2-3-11,0 2 0,0-2 85,-2 0 0,1 1-41,1 0 0,-1 2 140,1-1 1,0 0-120,0 0 1,-2-1 88,2 1 0,1 1-87,-1 1 1,1-1 6,-1-1 0,0 0-94,2 0 0,-2 2 112,3-1 0,-3-2-144,2 2 0,-3-1 111,2 3 0,-1-1 13,1 1-25,-1 0 1,0 1 72,0 1-57,0 3 34,1-5-42,-2 5 9,2-2-73,-3 3 48,2 0-218,-1 0-133,2 0 198,0 0-13,-3 0 71,3 0 157,0 0-152,-2 0 320,2 0-170,0 0-12,-3 0 1,4 0 20,-2 0-17,-1 0-6,2 0-126,-1 0 110,-1 0 0,3 0-72,-2 0 55,-1 0-7,1 0 9,1 0-2,-2 3 91,2-2-79,0 5 0,-3-5 96,3 3 1,-3-2-82,0 3 1,2-3 84,1 2-57,-1-2 99,-2 3 1,0-3-80,0 2 1,0-3 62,3 2-62,-3 0 32,3-2-14,-3 5 9,0-6-114,0 3 61,0 0-11,0-2 849,0 2-869,-3-3-42,3 0-92,-3 0 74,3-3 56,0 2 6,0-5 1,0 5-1,0-3 4,0 2-72,0-4 71,0 3 1,0-1 0,0-1 0,0 3-13,0-2 1,0 2 13,0-3 1,0 3 0,0-2 2,0 3-59,0-5-3,0 5-176,0-4 219,0 4 1,0-3-113,0 2 47,3 1 141,-3-1-54,3-1 7,-3 2 21,0-2 13,0 0-23,0 3-341,0-3 107,3 3-71,-2 0 139,1 0 141,-2 3 10,0 0 1,0 4 25,0-1 0,0 0-83,0 1 191,0-1 0,0 1-59,0-1 1,0 0 73,0 1-130,0-1 0,0 1 4,0-1 1,0-2-32,0 1 1,0-3-5,0 2 0,0-2 49,0 2-34,0-2 1,0 1 118,0 0 20,0-3 305,0 3-510,0-9 76,0 5-9,0-8 0,0 8-14,0-3 8,0 2-97,0-3 1,0 3 93,0-2-257,0 3 229,0-5 0,0 4-44,0-2 47,0 3 0,0-3-33,0 2-22,0 1 1,0-4 83,0 4-56,0-5 87,0 5 0,0-1-50,-2 2 8,1 0 22,-2-3 16,3 2 22,0-2-203,0 0 144,0 3-4650,0-3 4654,3 3 0,-2 5 0,1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9:09.226"/>
    </inkml:context>
    <inkml:brush xml:id="br0">
      <inkml:brushProperty name="width" value="0.08571" units="cm"/>
      <inkml:brushProperty name="height" value="0.08571" units="cm"/>
      <inkml:brushProperty name="color" value="#F5F5F5"/>
    </inkml:brush>
  </inkml:definitions>
  <inkml:trace contextRef="#ctx0" brushRef="#br0">20 976 6064,'0'-4'75,"0"-1"1,1 4-57,1-1 0,-1 0 60,1 0 0,-2 1-56,0-3 0,0 1 90,0-1 0,0 2-28,0-2-40,3-1 0,-2-1-30,1 0-18,-1-1 0,1 1 27,0-1 0,0 3-6,-2 0 1,1 0-40,1 0 29,-1-2 1,2 5 118,-3-3-6,0 2 165,0-1-138,0 9 1,0-2-37,0 5 1,0 0-39,0 0 1,-2 1 96,-1-1 0,1-1-80,2-1 0,0-1 65,0 1 25,0-1 18,0 1-403,0-4-52,0 0 108,0-9 1,2 0 47,1-5 0,-1-1 32,-2 1 1,2 0 27,0 0 0,0-1 72,-2 1 0,0 0-22,0 0 0,0 2 101,0 3 0,2-1-49,0 1 50,1-1-95,-3 4 12,0 0 1,0 4-29,0 1 23,0 1 1,0 4 12,0-1 0,0 1 20,0-1 1,0 0 6,0 1 0,0-1 52,0 1 25,0-1-128,0 1 80,0-1-181,0-2 165,0-2-166,0-2 1,0-5 50,2-1 0,-1-3-125,1 1 1,1 0 144,-1-3 0,0 3-9,-2 0 0,0 1 110,0 0 1,2 1-111,1 0 1,-1 1 203,-2 1-25,0 3-10,0-2-63,-3 8 1,2 0 34,-1 3 0,1-1-23,-2 0 1,3-3 96,-2 0-215,1 1 0,0 0 81,-1 0 0,1-2-161,-1-1-35,2-1-260,0 2 1,0-8 312,0-2 1,2 0-98,0 0 128,0 1 0,0-1 134,0 1 104,0 2-24,-2-1 387,0 4-450,0 7 0,0-1 38,0 5-62,0-2 1,0-1-6,0-1-31,0 0-138,0 1 1,0-3 76,0 0-297,0-2-67,0 1 322,0-9 1,0 4 13,0-5 1,0 2 93,0-1 0,0 0-85,0-1 1,2 3 245,1 0-173,-1-1 0,-2 1 157,0 0 42,0 2 11,0 0 0,0 7-173,0 1 0,-2 0 44,-1-2-99,1 0 51,2 3-17,0-1 3,0-2-6,0 1-113,0-4-199,0 2 0,0-8 255,0-2 0,0 0-58,0 0 0,0 1 29,0-1 1,0 3 101,0 0 0,0 0-23,0-3 1,0 3 53,0 0 0,0 1-62,0-1 32,0 3 24,0-2 0,0 8 36,0 1 1,0 2-15,0-1 0,0-1 62,0 0-148,0 4 0,0-3 8,0 1 0,0-1-198,0 0 154,0-4 72,0 3-41,0-5-91,0 2 1,1-8-6,1-2 0,-1-1-25,1-1 1,-1 2 1,-1-1 0,0 0-83,0 2 0,0 0 164,0-1 1,0 1 680,0-1-654,0 1 0,0 0-224,0-1 212,0 4 16,0 0 221,0 3 1,0 5-165,0 1 1,0 2-23,0-2 1,0 1-68,0-1 0,0 1 69,0 2 1,0-2 0,0 2 1,0-4-168,0-1 99,0 0 0,0 0-37,0 1 57,0-4-212,0 2 208,0-9 1,0 1-43,3-5 1,-3 2-78,2-1 0,-1 2 151,-1 1 1,0-1-62,0 1 1,0-1 201,0 1-207,0 0 270,0-1-198,0 1 1,0 2-11,0 1-17,-3 3 61,3 3 0,-3 1-45,3 2 0,-2 1 81,-1-1 1,1 0-80,2 1 1,0-1-109,0 1 69,0 2 0,0-2-209,0 2 166,0-2-175,0-1 193,0 0-70,0-2 182,0 2-147,0-6 780,0 3-675,-3-3-266,3 0 129,-3 0 123,3-3 1,0 2 21,0-3-12,0 2-21,0-3 0,0 3-9,0-2 0,-1 2 16,-1 0-61,1 2 51,-1-3-8,2 2-15,0-2-8,0 0-6,0 3-27,0-3 11,0 9 0,0-4-16,0 4 1,0-1 226,0 1 0,0-1 7,0-1 0,0 0 110,0 3 0,0-3-232,0 0 0,0-2-63,0 3 0,0-3 74,0 2-37,0-2-8,0 0-20,0-7 0,0 3-17,0-5 1,0 4-52,0-1 63,0 0 0,0-3-3,0 1 1,0 2 37,0-1-28,0 1 0,0-2 54,0-1 1,0 3-48,0 0 0,-3 2 33,1-3-23,0 4 0,2-3 6,0 2-26,0 1 0,0-2-5,0 1 0,0 0 8,0-2 9,0 3 0,0-3 135,0 2-135,0 1 49,0-5-34,0 6-4,0-6 1,0 5 1,0-4-6,0 4-20,0-5 0,0 5 20,0-3 1,0 1-11,0-1 1,0 2 26,0-2 1,0 2 30,0-3-22,3 4 1,-2-5 39,1 2-50,-1 1 1,-1-3 2,0 2 0,0 1-50,0-2 1,0 3 71,0-2-124,0 0 1,0-3 86,0 1 0,0 1-94,0 1 80,0 0 1,-3-3-10,1 1-1,0 0 12,-1-1 0,3 1 36,-3-1-34,3 4 22,-3-3-49,2 3-6,-2-1 30,3-2-3,0 6-55,0-6 0,0 4 39,0-2 21,0 3 1,0-3-16,0 2 1,0 1 28,0-4 1,0 3-14,0-2 4,0 3 0,0-5 6,0 2-2,0 1 0,0-3 1,0 2 0,0 0-8,0 0 1,0 2-34,0-3 1,0 3 30,0-2 0,0 2-21,0-2 1,2 1-3,1-1 1,-1 2-7,-2-2 1,0 2 28,0-3 1,0 3-2,0-2 1,0 2 35,0-2-55,0-1 61,3-1 0,-3-1-41,2 1 1,-1 2 9,-1-1 1,0 3-2,0-2 1,0 2-7,0-2 1,0 2-15,0-3-3,0 1 13,0-2 1,0-1 1,0 1 1,0-1 1,0 3-3,0 0 1,0-1 5,0-1 1,0 2-4,0 0 0,0-1 1,0-1 0,0 2 2,0-1-3,0 1 0,0-2-172,0-1 96,0 1 15,0-1 0,0 3 14,0 0 35,0 0 1,0-1-36,0 1 0,0 3 16,0-5 0,1 4-27,1-2 15,-1 3 20,2-5 1,-3 5 2,0-4 0,0 3-37,0-2-47,0 2 65,0-3 1,0 3-88,0-2 251,0 3 361,0-2-486,-3 3-284,2 0 359,-2 0-90,3 3 1,0 0 42,0 4 0,0-1 104,0 0 1,-1 4-103,-1 0 1,2 3 19,-3-1 0,3 2-44,0 1 0,0-4 42,0 2 1,0-2-13,0-1 1,2 2 0,0-4 0,0-1 156,-2-3-174,0-2-3,3 0 1,-2-4-28,1-3 1,-1-3-95,-1 0 0,2-4 76,0 2 0,0-2-11,-2-1 0,0-2-91,0 0 1,1 0 93,1 2 0,-2 0-15,3 0 0,-3 3 1,0-1 0,0 3 98,0-3 0,0 3-101,0-1 1,0 2-48,0 1 113,0-1-52,0 4 95,0 0-34,0 3-37,0 6 0,0-2 192,0 5 0,0 0-51,0-1 1,0 3-36,0-2 1,0 2-75,0 0 0,0 0 1,0 0 1,0 0 17,0-2 0,0-1 12,0-1 0,0-1-80,0 1 86,0-4-41,0 3-45,0-5 0,0-6 14,0-6 1,0-2-79,0 2 1,0-1 10,0 2 1,0-3 67,0 1 1,0 1 3,0 0 0,0 3-6,0-3 0,0 3 0,0 0 0,0 0-74,0 2 13,0 2-26,0-1-9,0 4 33,0-2 83,0 9 0,0-4-45,0 4 0,0-1 142,0 2 0,0 0-24,0 2 0,0 0 91,0 2 0,-2 1-127,0-2 1,0 2 1,2 1 0,0 0-32,0 0 0,0-2 28,0-1 0,0-2 32,0 1 1,0-4 42,0-1-13,0-3-50,0 2-13,3-8 0,-3 0-141,3-6 1,-3 0 87,0-2 1,0 3-81,0-1 0,0 0 57,0-2 0,0 1 17,0 2 0,0-2 5,0 1 1,0 2-3,0 0 0,0 2 16,0 0 1,0 3 22,0 0-240,0 0 194,0 0-59,0 1 89,0 3 126,0 6 1,0-1-81,0 6 1,0-3 18,0 3 0,0-3 39,0 3 0,0-1-57,0 1 1,0 0 56,0-2 1,0 1-48,0-1 0,0 0-12,0-3 0,0-2 31,0 0-27,0 1-49,0-2 0,0-1-77,0-4 0,1-1 14,1-4 0,-1 0 73,1-1 1,-1-2-182,-1 0 0,0-2 78,0 1 1,0 1 38,0-1 1,0 1 20,0 0 1,0 0-3,0 4 0,0-1-19,0 1 22,0 0-42,0-1 11,0 4-74,0 0 146,0 3 11,0 6 0,0-2 117,0 4 1,0-1-105,0 0 0,0 1 102,0 1 0,-1 0-111,-1 0 1,1-2 13,-1 1 1,1 0 9,1 1-4,0-2 1,0 2-84,0-2 0,0-3 135,0 0-17,0-2-121,0 1 21,0-9 0,0 2-73,0-5 0,0-1 66,0-1 0,0-1 6,0-1 1,0 1 10,0-1 0,0 1-40,0 1 0,0-1 42,0 1 1,0 1-3,0-1 1,0 4-32,0-2 23,0 2-196,0 1 178,0 2-129,0-2 149,0 6 0,0-4-42,0 2 92,0 1 2,0-5-105,0 6 26,0-6 352,0 5-165,0-2-150,0 1 23,0 1 1,0-3-61,0 2 17,0 1-17,3-1 58,-2-1-2,2 2 0,-3-3 4,0 2-3,0 2 1,0-4-12,0 2 4,0 1 0,0-2-14,0 1 12,0 1-5,0-5 0,0 5-7,0-4-6,0 4 38,0-5-25,0 6 40,0-6 0,0 4-28,0-2-108,0 3 71,0-2-7,0 0 2,0 2 25,0-2 0,0 8 13,0 2 0,0 1-1,0-2 0,0 1-2,0-1 0,0 3 10,0-1 0,0 1 2,0-3 1,0 0-9,0 1 1,0-1-6,0 1 1,0-1-14,0 1 0,0-3 21,0 0-25,0-3 12,0 2-3,3-3-19,-3 0 0,3-3-4,-3-1 1,0-1 8,0-2 1,0 0-4,0-2 0,0 2 37,0-1 0,0-2-28,0 2 1,0-1 109,0 3 1,0 0-85,0-1 0,0 1 31,0-1-12,0 1 23,0-1-265,0 1 226,0 2-178,0 2 75,0 2 172,0 5 1,0 0-56,0 3 1,0-1 34,0 0 0,0-1-49,0 1 1,0-1 2,0 0 1,1 3 15,1-1 1,-1 1 38,1-3-49,-1 1 1,-1-1-3,0 1 0,0-3 56,0 0 3,0-2-229,0 1 170,2-6 1,-1 1-100,1-2 1,-1-1 85,-1-4 0,2 2-147,0-1 0,0 0 77,-2-1 1,0 2 28,0-1 0,0 1 26,0 0 1,0 1 6,0-1 1,0 3 1,0 0 1,0 2 43,0-3-75,0 4 0,0-3 32,0 2-105,0 1 61,0-1 1,-2 7 189,0 1 1,0 0-105,2-2 1,0 0 26,0 3 0,0-1-34,0 1 0,-1 1-4,-1 1-26,1-1 0,-1-1-24,2-1-9,0 0-6,0 1 1,0-3 228,0 0-184,0-2-27,0 1-101,0-9 0,0 2 41,0-5 1,0 2 29,0 1 0,0-3 10,0 1 0,0-1-11,0 3 0,0-1 30,0 1 1,0-1 30,0 1 22,-3-1 0,2 1-68,-1 0-103,1-1 0,1 3 4,0 0 84,0 2 1,0-1-45,0 1-18,0 1 152,0-2 0,0 8 86,0 1 0,-2 2-49,0-1 1,0 1-35,2 1 0,0 0-12,0 0 0,0-2-3,0 4 0,0-3-1,0 0 0,-2 0 1,-1 1 0,1-2 8,2 2 1,0-2 0,0-1-70,0 1 0,0-1-20,0 0-203,0 1 211,0-1 0,0-2-247,0 1 258,0-4-123,0 2 102,0-9 0,0 2 84,0-5 0,0 2-66,0 1 1,0-3 99,0 1 0,0-1-40,0 3 0,0-1 90,0-2 0,0 4-99,0-1 0,0 1 9,0-2 0,0 1-48,0 0 0,0 1 74,0 1-228,0 3 116,0-5-204,0 5 350,0-2 0,0 8-62,0 2 0,0 1 113,0 1 1,0 1-129,0 3 0,0-1 14,0 1 0,0 0 42,0 0 1,0 0-19,0 2 1,0-1-34,0 1 1,0-2 26,0 0 1,0-1-8,0-1 1,0 1-49,0-4 0,0-2-7,0-1 70,0-4 12,0 2-111,0-9 0,0 2 17,0-4 0,0 0-89,0 2 1,-2 0 48,0-1 0,0-1-17,2-1 1,0 0 14,0 0 0,-2 2 23,0-1 0,0 0 81,2 2 0,0 0-67,0-1 0,0 1 11,0-1 0,0 3-37,0 0 8,0 2 112,0 0 1,0 7-44,0 4 1,-3 0 129,1 2 0,0-1-69,2 3 0,0-2-39,0 0 1,0-1 11,0 3 1,0-1 3,0-1 0,0 0 13,0-2 1,0 2-15,0-3 0,0 1-62,0-3 76,0 1-175,0-1 93,0-3 2,0 0 1,2-3-7,0-3 0,1 0-15,-3-3 0,0-1-156,0 1 0,0-1 96,0 1 0,0-3-41,0 1 1,0-2 41,0 2 1,0 1 93,0-2 0,0 2-70,0 1 0,0-1 134,0 1 1,0-1-126,0 1 39,0 0 9,0-1 0,0 3-1,0 0 80,0 2 9,0-1 0,0 8 36,0 2 1,0 1-21,0-2 0,0 0 42,0 1 0,0 1-81,0 1 0,0 0 14,0 0 1,0-2-81,0 1 1,0 0 68,0 1 1,0-2-179,0 2 92,0-2-15,0-1 15,0 1-4,0-4-3,0 0 1,0-4-7,0-1 1,0-2-92,0-5 0,2 2 115,0-1 0,1-2-118,-1 2 0,-2-3 56,3 3 0,-3-3 56,0 2 1,1 1 4,1 1 0,-1-1 85,1-1 0,-1 3-72,-1 2 90,0-1 0,0 1-44,0 0-12,0 2-133,0-1 117,-3 3 1,2 3-19,-1 2 0,1 0 44,1 2 1,-2-1 80,0 0 0,0 1-8,2-1 0,-1 3-53,-1-1 1,1 3-66,-1-2 0,2-1 50,0-1 1,0 1-31,0 1 1,0-1-11,0-1 1,0-3-13,0 0 1,0-2-2,0 3-31,0-4 39,0 2 0,2-6-104,0-1 0,0-2 104,-2 0 1,1-1-77,1-2 0,-2 1 63,3-3 0,-3 3-26,0-3 0,1 3 33,1-3 0,-1 2-5,1-1 5,-1 2 1,-1-1 8,0 2-60,0 1 43,0-1 2,0 4 2,0 0 61,0 3-9,0 6 0,0-2 22,0 5 0,0-2 15,0-1 1,0 3-49,0-1 0,0 1-1,0 0 1,0-1-53,0 3 1,0-4 51,0 2 1,0-2 36,0-1 0,0 1-19,0-1-16,0 1-17,0-1 0,0-2 27,0 1-138,0-4-2,0 2 0,0-8 2,0-1 0,0 0 29,0 2 1,0-1 37,0-1 1,0-1-5,0 1 0,-1 0 39,-1-1 1,1 1-44,-1-1 1,1 1 83,1 0 1,0 1-91,0 1 113,0 0-112,0-3 1,0 3-56,0 0 42,0 2 43,0-1 159,0 9 0,0-1-92,0 6 1,0-3 65,0 0 0,0 0-56,0 1 0,0-2-17,0 1 1,0 2 35,0-2-45,0 1 1,0-3 53,0 1-68,0-1 1,0-2-227,0 0 230,0-2-114,0 1 0,0-8 45,0-2 0,2 0-10,1 0 0,-1 1 23,-2-1 0,0-1 7,0-1 0,0 0 30,0 0 1,0 2-37,3-1 1,-3-2 26,2 2 1,-1-1-37,-1 3 19,0-1 0,0 1 2,0 0 0,0 1-1,0 1 0,0 2-3,0-2 1,0 2-14,0-3 30,0 4-36,0-2 55,0 0 57,0 2-219,0-1 153,0 7 0,0-3-2,0 5 1,0-4 22,0 1 1,0-2 102,0 2 1,0-1-6,0 1 0,0 0-96,0 2 0,0 2 81,0 0 1,0 0-56,0 3 1,0-3-22,0 3 1,0-3 11,0 3 1,0 0 1,0 2 0,0-3 1,0 1 1,0-2 4,0 1 0,0-1-100,0 2 0,0-4 83,0 2 0,0-4-162,0-1 115,0 0 1,0 1-215,0-1 221,0-3-127,0 2 64,0-8 1,0 0 0,0-3 1,0 1-89,0 0 1,0 1 71,0-1 0,0-1 28,0-1 1,0 1 15,0 1 0,0-1 2,0-1 1,0-1-16,0 1 1,0 0 2,0 0 1,0 1 109,0-2 0,0 2-93,0-1 0,0 2 83,0 1 1,0-1-74,0 1 76,3-1-85,-2 1 0,2 2 1,-3 0 0,0 1 8,0-1-4,0 3-59,0-2-12,0 0 114,0 2-166,0-2 0,2 3 109,0-2 17,0 1 639,-2-2-505,-3 6-113,2 0 1,-1 2 6,2-1 1,0-2-8,0 2 0,-1-1 23,-1 1 1,1-2 65,-1 2-63,1 0 1,1 1-5,0-1 1,0-2 34,0 2 0,0-1 6,0 1 1,0-2-32,0 2 18,0-2-226,-3 3 226,3-1-211,-3 2 171,3 1-51,0-1 49,0 1-8,0-1 21,0 0 1,0-1 11,0-1 0,0-2 0,0 2-25,0-2 0,0 1-18,0 0 35,0-3-52,0 6 1,0-5 24,0 4-6,0-4 1,0 3 1,0-2 5,0-2 0,-1 4 80,-1-2-72,1-1-9,-2 5 1,3-5 14,0 3 30,0-2-28,0 3-1,0-4 12,0 5 0,-2-5 32,0 4-74,0-4 28,2 5 1,0-5-45,0 3 52,0-2-112,0 4 81,0-3 2,0 3 0,-2-1 0,0-1 1,0-2 0,2 2 0,0-1 50,0 1 1,0-2-46,0 2 1,-1-2 3,-1 3 0,1-3-10,-1 2 1,1-2-1,1 3 0,0-3-8,0 2 1,-2 0-5,0 3 1,0-3-1,2 0 1,0 0-5,0 3 0,0-1 16,0 1 1,-2-1-7,-1 1 0,1-1 32,2 0-19,0 1 0,0-1 8,0 1-6,0-1 1,0 0 1,-2 1-3,0-1 1,0-1-1,2-1 0,-1 0-2,-1 2 0,1-1-1,-1-1 1,1 0-30,-1 3 1,1-1 27,-1 1 0,1-1 0,1 0 2,-3 1 0,2-1 29,-1 1 6,2-1 0,0 0-24,-3 1-5,2-1 1,-2 1 1,3-1-65,0 1 0,-2-3 52,0 0-8,0 0 38,2 3 0,0-1-30,0 1 0,0-3 10,0 0 0,0-2-9,0 3 11,0-1-5,0 2 0,0-1 3,0-1 1,0-2-5,0 2 0,0-2-5,0 3 1,0-4-3,0 5-29,0-3 1,0 2 30,0-1-75,0-3 70,0 5 1,3-5 0,-3 2 25,2-1 1,-1-1 21,-1 2-13,0 0 0,0-2-11,0 4-1,0-4-122,0 5 0,1-6 108,1 3-20,-1 0 29,2-2-8,-3 2-16,0-1 28,0-1 56,0 2-22,2-3-5,-1 0-18,2-3 0,-3 0 2,0-4 0,2 1 5,0-1 1,0 1-108,-2 0 0,3-1 90,-1 1 1,2-1-108,-2-2 1,1 1 107,-1-2 1,-1-1-3,1-2 0,-1 0 10,2 0 1,-3 1 2,2-1 0,-1 0 128,-1 0 0,0 2-83,0 1 1,0 0 38,0-1 0,0 1-54,0 1 1,0 2 0,0-1 1,1-1-24,1 0 0,-1 0-9,1 0 1,-1 2 15,-1-2 0,0 2-3,2-2 1,-1 2-8,1-2 0,-1 0-3,-1 1 1,2-1 18,0 3 0,0-1-7,-2 1 0,0 2-100,0-1 0,0 3 54,0-2-151,0 2 62,0-3 35,0 4 1,0-3 43,0 2 1,0 1-14,0-3 1,0 1-173,0-1 166,0 0 0,0-3 72,0 1 0,0 0-28,0-1 1,0 3 6,0 0 0,0-1-20,-3-1 0,3 0 7,-2-1 1,1 3-32,1 0 13,-3-1 0,2-1-21,-1 0 1,-1 1 23,1 1 1,0 2-74,2-2 0,-1 1 81,-1-1 0,2 2-8,-3-2-6,3 2 0,0-1 2,0 1 0,0 0-68,0-2 1,0 2-132,0-3 158,0 4 10,0-5 1,0 5 4,0-3 0,0 2 47,0-3 2,0 1 1,0 0 2,0-1 0,0 3 11,0-2 1,2 2 36,0-2-60,0-1 1,-2-1 9,0-1 0,1 3-98,1 0-12,-1 0 85,2-3 0,-3 1-7,0-1 1,2 3 35,0 0 0,0 2-29,-2-3 0,0 3-33,0-2 1,0 2 14,0-2 52,0 2-25,3-4 1,-3 5 1,3-3 13,-3 2 126,0 0-81,0 7-24,0-1 1,0 6-4,0-1 1,0-2 11,0 2 1,0 0-27,0 0 1,0 0-3,0-1 0,0-1 22,0 2 1,0 0-12,0 0 1,0 2 22,0-3 0,0 1-33,0 0 1,0-1 1,0 2 0,0-2-3,0 1 1,0-1 4,0 0 1,0 0-16,0 3 0,0-3-8,0 0 0,0 0-32,0 1 0,0-2 44,0 1 0,0-1-41,0 0 0,0-1 51,0 1 0,0-1 3,0 0 1,0 1-2,0-1 0,0-2 23,0 1 40,0-1 0,0 2-63,0 1 0,0-3-19,0 0 0,0 1 26,0 1 1,0-2-87,0 1 1,0-1 30,0 2 0,0 0-13,-3-2 1,3 2 45,-2-2-1,1 2 0,1 0 45,0 1 1,-2-3-71,0 0 216,0 1-105,2 1-75,-3 0-44,2 1 6,-2-1 1,3 1 11,0-1 1,0-2-10,0 1 0,0-1 12,0 2 0,-2-1-2,0-1 1,0 0 11,2 3 1,0-1-12,0 0 1,0-1 250,0-1-201,0 0 12,0 3-9,0-1-5,0 1 24,0-1-27,0 0 1,-1 1-49,-1-1 1,1-2 30,-1 1 0,1-3-68,1 2 0,0-2 27,0 3-73,0-4 78,0 5-15,0-6-874,0 3 0,-3-3 0,0 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9:31.780"/>
    </inkml:context>
    <inkml:brush xml:id="br0">
      <inkml:brushProperty name="width" value="0.08571" units="cm"/>
      <inkml:brushProperty name="height" value="0.08571" units="cm"/>
      <inkml:brushProperty name="color" value="#F5F5F5"/>
    </inkml:brush>
  </inkml:definitions>
  <inkml:trace contextRef="#ctx0" brushRef="#br0">20 411 7919,'0'-4'-463,"0"-1"0,0 3 113,0-2 419,0 0 153,0-3-109,0 1 42,0-1-102,0 1 0,0 2 116,0-1-108,0 4 0,-1-4 64,-1 3-72,1 0 0,-2-1-8,3-1 1,0 0 55,0 0 1,0-1 12,0-1 1,-1-3-19,-1 1 0,2-1-26,-3 0 0,3 2-62,0-2 1,0 0 63,0 1 1,0-1 6,0 3 0,0 1-97,0 1-357,0 0 309,0 0 76,0 10 0,-2 0 131,-1 6 0,1 0-79,2 1 1,0 0 101,0 2 0,0-2-57,0 0 0,0-1-22,0-3 1,0 1 8,0-1 1,0-1 34,0-1-96,0-4 46,0 3 1,1-6-166,1 0 1,-1-4 78,1-4 0,1-2-124,-1-3 1,1 0 60,-1 0 0,-1-1 42,1 1 1,-1-1-61,1 3 1,-1 1-7,1 0 0,-1 4 62,-1 0 0,1 1-63,1-2 103,-1 4-78,1 0 355,-2 3-106,0 8 0,0-3-78,0 6 0,0-3-18,0-2 1,0 1-5,0-1 0,3 1 7,-1-1 0,0-2-29,-2 1 1,0-3 96,0 2 83,0-3-180,0 5-86,0-5 1,0-6 40,0-3 0,2-4-79,0 3 1,0-1 94,-2 1 0,0 0-117,0 3 1,0-1 91,0-2 0,2 4-84,1-4 0,-1 6 60,-2-4 18,0 2 0,0-1 4,3 2 6,-3-2 22,3 3 1,-3-1-36,0-1 1,0 3 106,0-2 1,0 2-81,0-2 0,0 1 121,0-1-52,0 3-37,0-5 1,0 5-20,0-4 0,1 4 7,1-1 1,-1 0-164,1 0 127,-2 1 1,0-2-91,0 1 94,0 1 0,1-4-172,1 3 126,-1 0 14,2-1 0,-3 2 18,0-4 3,0 4 0,0-3 219,0 2-140,0 1 77,0-4-107,0 4-20,0-5 0,0 5-36,0-3-150,0 2 181,0-1 0,1 1 8,1 0-47,-2 0-39,3-1 1,-3 2-136,0-4 73,0 4 0,0-3-131,0 2 203,0 1 0,0-2 446,0 1 27,0 1-450,0-2-45,0 0 15,0 3 1,0-4 32,0 2-24,0 1 52,0-2-46,0 1 154,0 1 36,0-2-153,0 0 24,0 2-193,0-1 152,0 7 105,0 0 1,0 4-62,0-3 0,0-2 9,0 1 1,0-1-17,-3 2-10,3 1 1,-3-1-2,3 1-11,0-1 0,0 1-41,0-1 63,0-2 15,0 1 0,0-3 23,0 2 13,0-3-190,0 2 53,0-9 53,0 2 1,0-5-9,0 3 1,0-1 65,0 1 0,0 1 22,0 1 0,1 0-14,1-3-39,-2 1 1,3 0-89,-3-1 0,0 3 96,0 0-83,0-1 74,0-1-4,0 0 17,0-1-3,0 4 0,0-1-14,0 2 0,0 1-754,0-2 643,0 9 60,0-2 0,0 3 79,0-2-120,0-4 260,0 5-217,0-5 148,0 4-160,0-4 6,0 2-76,0 0-20,0-3-74,0 3 212,-3-3 1,3 1 5,-2 1 10,1-1-37,1 2-110,0-1 98,0-1 28,0 2 9,0 0 12,-3-2-211,2 1-284,-2 1-916,3-2 1244,0 2 0,-2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9:37.733"/>
    </inkml:context>
    <inkml:brush xml:id="br0">
      <inkml:brushProperty name="width" value="0.08571" units="cm"/>
      <inkml:brushProperty name="height" value="0.08571" units="cm"/>
      <inkml:brushProperty name="color" value="#F5F5F5"/>
    </inkml:brush>
  </inkml:definitions>
  <inkml:trace contextRef="#ctx0" brushRef="#br0">0 135 6152,'0'-3'638,"0"0"-545,0 0 0,0 2 147,0-4-145,0 4-23,0-5 0,0 3-6,0-4 0,0 3 11,0 0 1,0-1 66,0-1 1,0-1 63,0 1-111,0 0 0,0-1-21,0 1 0,0 2 16,0-1 0,0 3-211,0-2 275,0 2 86,0 0-150,3 2 1,-2 2-15,1 3 0,-1 0 11,2 2 0,-3-1-5,2 1 0,1-1-7,-1 0 1,0-1-153,-2-1 148,0 0 0,1 2-163,1-2 16,-1 2 50,2-5-360,-3 2 330,0-9 1,0 2 24,0-5 1,-2 0 43,0 0 1,-1 1-43,3 1 1,0 1-2,0-1 0,0 1-22,0 0 46,0-1 0,0 1 42,0-1 0,0 3 34,0 0 8,0 2-80,0-1 0,3 3 0,-2 1 0,1 1 0,-1 0 0,-1 2 0,0 0 144,0 3 1,0-1 470,0 1-422,0-4 0,0 3-79,0-2 24,0-1-55,0 3-49,0-6-228,0 6 169,0-5-598,0 2 547,0-9 0,0 2 13,0-5-10,0 2 40,0 1 0,0-1-3,0 1 143,0 2-150,0-2 125,0 6 478,0-3-372,0 9 1,0-2-100,0 4 1,0-3 115,0 0-190,0-1 82,0 2 0,0-1-218,0-1 34,0-3-885,0 2 917,0-8 0,0 0 83,0-3 1,0 3-147,0 0 254,0 1-117,0-2 26,0-1 17,0 4 187,0-3 99,0 5 1,0 6-287,0 3 0,0 0 137,0-4 1,0-2-168,0 3 20,0-4 115,0 5-23,0-5-733,0 4 218,0-4-1337,0 2 512,0 0 128,0-3 634,0 3 0,-2-2-92,0 1 526,-1-1 0,3 4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9:43.178"/>
    </inkml:context>
    <inkml:brush xml:id="br0">
      <inkml:brushProperty name="width" value="0.08571" units="cm"/>
      <inkml:brushProperty name="height" value="0.08571" units="cm"/>
      <inkml:brushProperty name="color" value="#F5F5F5"/>
    </inkml:brush>
  </inkml:definitions>
  <inkml:trace contextRef="#ctx0" brushRef="#br0">7 584 7488,'0'-4'-1356,"0"-2"1486,0 6 1,-2-4-82,0 2 3,-1 1 2,3-2-4,0 1-44,0 1 53,0-2-31,0 0 19,0 2-32,0-4 8,0 1 1,0-2-2,0-1 1,0 3 34,0 0 0,0 0 5,0-3 0,0 1 25,0-1 1,0 1-47,0-1 0,3 1 22,-1 0 0,0-1-18,-2 1 1,0 2-61,0-1 43,3 1-21,-3-2 0,3 1 95,-3 1-13,0 3 153,0-2-72,0 8 1,0 0-102,0 3 1,0 0 7,-3 1 1,3-2-26,-2 1 1,1-1-3,1 0 1,-1-1-26,-1 1 0,1-1 71,-1 1-180,1-1 172,1 0-99,0 1-47,0-4 27,0 0 1,0-3-22,0-3 0,0 0-11,0-4 0,0 1 13,0 0 1,0-2 34,0 0 1,3 1-7,-1-2 0,0 2-8,-2 1 0,1-1 9,1 1 0,-2-1 5,3 1 0,-3 0 4,0-1 0,0 3-3,0 0 0,1 1-11,1-1 83,-1 3-83,2-2 298,-3 3 0,0 5-139,0 1 1,0 2 42,0-1 1,0 0-112,0 1 1,0-1 7,0 2 0,0-2 11,0-1 3,-3 1 0,2-1-151,-1 1 0,1-3 165,1 0-182,0-2-231,0 1 155,0-9 0,0-1 78,0-3 1,2 0-18,1 4 1,-1-2 60,-2-1 1,0 0-30,0 3 0,2 0 37,0-1 1,0 3-28,-2 0 0,2 1-147,0-1 199,0 3 302,-2-2-212,0 9 0,0-4 61,0 7 1,0-3-82,0 2 1,0-1 98,-2 0-128,1-1 1,-2 1 14,3-1 1,0-2-53,0 1-31,0-4-87,0 5 150,0-6-416,0 3 104,0-8 243,0 0 0,0-4-15,0 3 1,0-1 41,0 1 0,0 2-6,0-1-10,0 1 0,2 0-45,0-1 335,0 4-34,-2-2 0,0 8-128,0 2 0,0 0-28,0 0 0,0-1-29,0 1 1,0 0-8,0 1 1,0-3-14,0 2 1,0-2-39,0 1 0,0-2-69,0 1 0,0-4 121,-2 1-145,1 2-5,-2-3-45,3 1 129,0-7 0,0 0 9,0-3 0,0 1-6,0 0 1,0 1 39,0-1 0,0 1-39,0 0 0,0-1 44,0 1 0,0 2-8,0-1 0,0 1 4,0-2 0,0-1 7,0 1 0,0-1 3,0 1 1,0 2 2,0-1 0,0 1-6,0-2 3,0-1 1,0 1-10,0-1 0,-1 3 46,-1 0-22,2 0-67,-3-3 0,3 1 22,0-1 1,0 3-2,0 0 1,0 2 63,0-3-32,0 4 1,-1-4 12,-1 3-13,1-3-63,-2 1 60,3-2-65,0-1 35,0 1 1,0 0-7,0-1 1,0 3 59,0 0-11,0-1 174,0-1-176,0 0 7,0-1 1,0 3 21,0 0-124,0 2 116,0-4 0,0 6-121,0-6-39,0 5 78,0-4 0,0 3 14,0-2 28,0 3 0,0-3-19,0 2 1,1 1 3,1-1-5,-1-2 1,2 3-1,-3-3 1,0 2-23,0-3 24,0 4 1,0-3-22,0 2 0,0 1 16,0-4-26,0 4 4,0-5 1,0 5-29,3-3 49,-3-1 1,3-1 0,-3 0 13,0-1 1,1 3-19,1 0 1,-1 1 24,1-1 0,-2 2-26,0-2 31,0-1 0,0 1-19,0 0 1,0 2 62,0-2-62,0 2 3,0-4-41,0 3 0,0-1-46,0-1 19,0 4 46,3-5 17,-2 3-31,2-4 28,-3 1 38,0-1 1,0 3 8,0 0 1,0 2 0,0-3 2,0 4-51,0-5 34,0 6-245,0-6 217,0 5 0,0-2-116,0 0 76,0 3-9,0-3 62,0 0 20,-3 2-10,2-2 0,-2 3-37,3-2-194,0 1 308,0-2 64,0 9-152,0-2 1,0 5 66,0-2 0,0-1-37,0 1 0,0-1-3,0 0 1,0 1 12,0-1 0,0 3 5,0-1 0,0 1-23,0-3 1,0 1-1,0-1 0,0 0-84,0 1 0,0-1 111,0 1-113,0-1 0,0 1 97,0-1-101,0 0 94,0 1 7,0-1-37,0 1 1,0-3 4,0 0 1,0-2 32,0 3 0,0-3-7,0 2-61,0 0 1,0 3-2,0-1 1,0-2-35,0 1 47,0-1 1,0 2-7,0 1 1,0-3 6,0 0 0,0-2-4,0 3-1,0-3 25,0 2 0,0-2-19,0 3 0,0-3 2,0 2 1,0-2 3,0 2 0,0-1-74,-2 1 0,1-2 41,-1 2 0,1-2-47,1 3 96,0-4-58,0 5 41,0-3-40,-3 4 96,3-1-64,-3 1 0,3-3-50,0 0 0,0-2 47,0 3 0,0-3-20,0 2 29,0-3 0,0 3-3,0-2 1,0-1 45,0 4-53,0-4 1,0 3 15,0-2 0,0-1 2,0 4 13,0-4-52,0 5-8,0-3 41,0 4-7,0-1 1,0-2 91,0 1 1,-2-3-88,-1 2 102,1-2-91,2 3 1,0-3 140,0 2-89,0-3 45,0 5-55,0-2 0,0 0 77,0 0-33,0-2-138,0 3 59,0-1 57,0 2-459,0 1 305,0-1-38,0 0 17,0 1 107,0-1 0,0-1-11,0-1 12,0-3-16,0 5 8,0-2 1,0 0-2,0 0 0,0-2-1,0 3 0,0-3 0,0 2 3,0-3-2,0 5 135,0-2-122,0-1-11,0 3 19,0-5-194,0 4 133,0-4-50,0 2 37,0 0 73,0-3-60,0 3 89,0 0-66,0-2 130,0 2-41,0 0 11,0-3 641,0 3-812,0-9 85,0 5-43,0-8 37,0 6 80,0-4-61,0 1 1,0 0 3,0-1 0,0 3-8,0 0-1,0-1 1,0-1-23,0 0 26,0-1 0,1 1-23,1-1 0,-1 3 6,1 0 1,-1-1 1,-1 1 4,0 0 2,0 0 1,0-1-33,0 1 0,0 2 29,0-2 0,0 2-5,0-3 4,0 1 0,0-2 16,3 2-10,-3-2 3,3 3-46,-3-4 1,0 1-129,0 0 145,0-1 36,0 1-50,0-1 36,0 1 5,0-1 0,0 3 3,0 0 0,0 2-3,0-3 1,0 3 7,0-2 1,0 2-73,0-2 0,0 2-6,0-3 0,0 3 50,0-2-24,0 2 28,0-3 0,0 3-42,0-2 86,0 3 0,0-3-22,0 2 18,0 1-186,0-2 157,0 9 0,0-4 85,0 5 1,0-2-89,0 1 1,0 0 103,0 1 0,0-1-70,0 1 0,0 1 10,0 1 1,0-1 4,0-1 1,0 0-3,0 1 1,0 0-14,0 0 0,2 1 4,0 0 1,0-1-50,-2-1 1,0 1 41,0 1 1,0-1-34,0-1-1,0-3 6,0 0 0,0-1-1,0 1 1,0-2 9,0 2-5,0-2-356,0 1 354,0-9 0,0 4 5,0-5 0,0 4 3,0-1-5,0 0 0,0-3-21,0 1 0,0 2-2,0 0 1,0-1-19,0-1 1,0 2-50,0-1 72,0 1 0,0-2-3,0-1 1,0 1 35,0-1 1,0 1-19,0 0 0,0-1 6,0 1 0,0-1-2,0 1 1,0-1 7,0 1 0,0 0-5,0-1 1,0 1 1,0-1 1,0 3-6,0 0 1,0 0-3,0-3 0,0 3 5,0 0-18,0-1 0,0-1-53,0-1 30,0 1 0,0 2-91,0 0 53,0 2 0,0-1 97,0 0-50,0 3 0,0-4 22,0 2-59,0 1 266,0-2-136,0 9 1,0-4 72,0 5 1,0-4-116,0 1 0,0 0 9,0 2 0,0 1 11,0-1 1,0 3 18,0-1 1,0 1 12,0-3 1,0 3 12,0-1 0,0 1-6,0-3 1,0 1-27,0-1-68,0 4 0,0-1-44,0 2 0,0-4-175,0-3 1,0 0 363,0 3 1,0-1-47,0 0 1,0 1-92,0-1 1,0 1-1,0-1 0,0 0-37,0 1 0,0-3 65,0 0-94,0 1 0,0-1 66,0 0 0,0-2-28,0 3 18,0-4-72,0 2 31,-2-3 0,1-1 30,-1-1-61,1 1 54,1-1-5,0-1 2,0 2 0,0-5 8,0 3 1,0-4 1,0 1-1,0-1 41,0 1 0,0 0-15,0-1 0,0 1 2,0-1 1,0 1-4,0 0 1,0-2 4,0 0 1,0 1-11,0-2 0,0 1 1,0 0 1,0 0-112,0-3 0,0 3 66,0 0 0,0-1-62,0 0 1,0-2 104,0 3 0,0-1 0,0 3 0,0-1 0,0 1 0,0 0 12,0-1 0,0 3-28,0 0 16,0 2 98,0-3-91,0 4 15,0-2-21,0 9 0,1-3 96,1 4-90,-1-1 118,1-2 1,-2 2-11,0 0 0,0 1-20,0-1 0,0 1-38,0-1 1,0 1 1,0 2 0,0-2-35,0 2 1,0 0 1,0 2 0,0-1 20,0 1 1,0-1-5,0 1 1,0 0-45,0-3 0,0 3 32,0-2 1,0-1 16,0-1 0,0-1-30,0 0 0,0 1 1,0-1-16,0 1 1,0-1-6,0 1-38,0-1 69,0 0 39,0 1-58,-2-1 0,1-2 105,-1 1-68,1-4 9,1 2-2,0 0 12,0-2-285,0 1 245,0 1-134,0-2 0,0 3 92,0-2 8,0-2 0,0 4 80,0-2 43,0-1-498,0 2 305,0-9 93,0 5-56,0-8 1,0 8 93,0-4 1,0 3-29,0-2 20,0 2-71,0-3 27,0 1 0,0 0-296,0 0 219,0 2 0,0-1-443,0 1 112,0 1-2520,0-2 2934,3 3 0,-2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56:19.053"/>
    </inkml:context>
    <inkml:brush xml:id="br0">
      <inkml:brushProperty name="width" value="0.08571" units="cm"/>
      <inkml:brushProperty name="height" value="0.08571" units="cm"/>
    </inkml:brush>
  </inkml:definitions>
  <inkml:trace contextRef="#ctx0" brushRef="#br0">0 308 6140,'4'1'71,"-2"1"-8,-1-1 526,-1 2-488,0-9-85,0 2 0,0-3-4,0 2 0,0 3-55,0-2 0,0 2 72,0-2 0,0 1-91,0-1 70,0 3-4,0-5 19,0 2-11,0-2 1,0 2-1,0-1 0,0 3 20,0-2-39,0 3 0,0-3 31,0 2-53,0 1 6,0-2 26,0 0-10,0 3-10,0-3 109,0 0-33,0 2 141,0-1-160,0-1-38,0 2 94,0-2-56,0 0-21,0 3 0,0-3 0,3 3 1,-3-1 26,2-1-21,-1 1 1,-1-2-71,0 0 74,0 3-80,0-3 93,0 0-22,0 2 0,0-2 38,0 1 16,0 1-61,0-2 13,0 0-24,0 2 0,0-2 38,0 1-64,0 1 0,0-3 18,0 2-16,0 2 12,0-6-3,0 5 25,0-4 0,1 2 2,1-2 1,-1 2-8,1 1 1,-1 0-4,-1-2 1,0 2 10,0-2 1,0 1-3,0-1-6,0 0 1,0 0-1,0-1 1,0 3-1,0-2 0,0 2 3,0-3-1,0 4-23,0-5 24,0 6-24,0-6 16,0 5-2,0-4-2,0 4-3,0-5 49,0 5 3,0-4 53,0 4-79,0-5-26,0 6 23,0-3-7,0 0-12,2 2-10,-1-2-80,2 3 18,-3 3 32,0-2 1,0 5 32,0-2 1,0-1-3,0 2 0,0-3 2,0 2 6,0 0 0,0 3 50,0-1 0,0-2-64,0 1 62,0-1 1,0 2-40,0 1 0,0-3 1,0 0 0,0-1-1,0 1-8,0 0 0,0 0 3,0 1 1,0-3-2,0 2 0,0-2 4,0 3 0,0-3-1,0 2 97,0-3-93,0 5 1,0-5 12,0 4 4,0-4-1,0 5 7,0-5 4,0 4-67,0-4 41,0 5 1,0-5-42,0 3 29,0-2 1,0 1-4,0 0 3,0-3 1,0 4-3,0-2 8,0-1 1,0 2 6,0-1 42,0-1 0,0 3-41,0-2 84,0-2-93,0 6 1,0-4 4,0 2-21,0-3-11,0 5 15,0-5 1,0 2-24,0-1 69,0-1 0,0 3-41,0-2 32,0-1-38,0 1-48,0 1-6,0-2 44,0 2 34,3-6-2,-2-1 1,1-2-8,-2 0 0,0 1-1,0 1 1,0 0-11,0-3 0,0 3 10,0 0 1,1 0-1,1 0 0,-1-2 6,1 2 0,-1 0 11,-1 0-8,0 0 1,0-3 1,0 1 1,0 2-14,0-1 5,0 1-14,0-2 0,0-1 14,0 1 0,0 2-22,0-1 14,0 1 0,0-2-1,0-1 0,0 3 5,0 0 0,0 2 4,0-3-6,0 1 2,0-2-4,0-1 3,0 1 0,0-1-2,0 1 0,0 2 1,0-1 0,0 3 0,0-2 0,0 2-1,0-2 0,0 2 1,0-4 0,2 5 0,0-3 0,0 2 0,-2-3 0,0 4 0,0-3-9,0 2-2,0 2 4,0-6 1,0 4-6,0-2-2,0 3 10,0-2-2,3 0 14,-2 2-16,2-2 12,-3 3 1,0 5-9,0 2 0,0-1-4,0-2 1,0-2 5,0 2 1,0 0 1,0 3-3,0-1 0,0-1 8,0-1 1,0 0 0,0 3 8,0-1 1,0 0 0,0 1 22,0-1-35,0 1 0,0-1 0,0 0 1,0-1-3,0-1 1,0-2 14,0 2-5,0 1-4,0 1-1,0 1-3,0-1 0,0-2 0,0 1 0,0-3 30,0 2 2,0-3 33,0 5 0,0-5-55,0 4 1,0-3 30,0 2-37,0-2 1,0 3 0,0-3-8,0 2 1,-3-2-8,1 2 4,0-2-15,2 4 23,0-3 0,0 1-3,0 1 1,0-3 43,0 2 1,0-2-12,0 2 9,0-2-9,0 4 6,0-3-65,0 1 40,0 1 0,0-3-58,0 2 60,0-2-47,0 0 29,0 1-8,0-2-111,0 2 1,2-4 116,0-1 2,1 1 1,-3-2-4,0 1-16,0 1 1,0-3 8,0 2-12,0 1 0,0-2 19,0 1 2,0 1 1,0-4 1,2 3 0,-1-1 1,1 1 1,-1 0-1,-1-2 1,0 2-6,0-2 1,0 0 11,0-3 1,0 3-12,0 0 1,0-1 7,0-1 0,0-1-7,0 1 0,0 0-3,0-1 0,0 1 4,0-1 0,0 1-1,0 0 0,0-1 1,0 1-1,0-1 1,0 1 3,0-1-4,0 1 1,0 0-25,0-1 0,0 3 9,0 0 0,0 2-3,0-3 0,0 3-2,0-2 0,0 2-35,0-3 52,0 4 2,0-5 1,0 5 3,0-3-28,0 2 96,0-4-62,0 6 9,0-6-40,0 5-2,0-4-2,0 4 12,0-2 14,3 3 2,-2 0 9,1 0 0,-2 3 48,0-2-55,0 4 0,0-1 97,0 2-80,0 1 1,0-1 3,0 1 1,0-1-5,0 0 0,0-1 4,-2-1 0,1 0-1,-1 3 0,1-1 30,1 0-30,0 1 0,0-1-2,0 1 1,0-1 11,0 1 0,0-1 5,0 0-34,0 1 1,0-1 28,0 1-7,0-1-12,0 0 0,0 1-2,0-1 1,0-1-1,0-1 1,0-2 0,0 2 0,0-2-48,0 3 56,0-1-36,0 2 20,0 1-6,0-1 2,0 1 0,0-3-3,0 0-9,-3-2 15,2 3-6,-1-4 36,2 2-25,0 0-5,0-3-769,0 3 1,0-3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26:44.428"/>
    </inkml:context>
    <inkml:brush xml:id="br0">
      <inkml:brushProperty name="width" value="0.04286" units="cm"/>
      <inkml:brushProperty name="height" value="0.04286" units="cm"/>
    </inkml:brush>
  </inkml:definitions>
  <inkml:trace contextRef="#ctx0" brushRef="#br0">20 20 6404,'-4'0'-117,"1"0"159,3 0 590,0 0-497,0-3 192,0 2-216,0-2-83,-3 3 68,3 0 10,-3 0-42,3 0 182,0 0-129,0 3-70,0-2 0,-1 2-22,-1-3 0,1 0 30,-1 2 3,1-1-57,1 5 1,0-5-34,0 4-21,0-4 0,0 3 84,0-2-101,0-2 72,0 3 0,0-2-39,0 1-4,0-1-3,0 2 37,0-3-2,0 0 33,3 0-11,-2 0 1,2-1 111,-3-1-123,0 1 1,0-2 325,0 0-250,0 3 0,0-4 90,0 2-72,0 1 1,0-2-28,0 3 42,0 0-88,-3 0 64,2 0-164,-2 0 73,3 0 12,0 0 19,0 3-8,0-2 30,0 2-5,0 0-1,0-3 1,0 4 5,0-2-65,0-1 14,0 2 0,0-3-4,0 3-3,3-3-10,-2 3 40,2-3-11,0 0 215,-3 0-119,6 0 23,-5 0 0,2 0 25,0 0-69,-3 0 1,4 0-32,-2 0 1,-1-1 1,1-1 1,-1 2-23,1-3-37,-1 3 22,5 0 0,-5 0 51,4 0-64,-4 0 19,5 0 0,-6-1 124,2-1-115,2 1 6,-3-2-38,4 3 0,-3 0-13,2 0-124,-2 0 170,3 0-74,-1 0 19,2 0-13,1 0 61,-1 0 0,0 0 40,-2-3 63,2 3-109,-3-3-30,4 3 28,-1 0 0,-2 0-19,1 0 1,-3 0-4,2 0 0,-2 0-3,3 0 0,-3 0 13,2 0 0,-2 0-6,2 0 1,-1 0-4,1 0 0,-2 0 9,2 0 0,-2 0 2,3 0 1,-3 0 5,2 0-29,-3 0-11,5 0 1,-2 1-4,2 1 1,-2-2-53,1 3 28,-1-3 0,2 0 33,1 0 0,-3 0-6,0 0 1,-2 0 31,3 0 1,-3 0-32,2 0 0,-2 0 48,3 0 0,-3 0-30,2 0 1,-2 0 17,2 0 5,-2 0-14,4 0 0,-5 0 6,3 0-9,-2 0 45,1 0-43,-3 0 88,0 0-92,-3 0 1,1 0 4,-2 0 1,0 0 0,-3 0 0,1 0 19,-1 0 1,1 0-16,0 0 0,-1 0-20,1 0 1,-3 0 13,1 0 1,-1 0 31,3 0 0,-1 0 25,1 0 0,-1 0 6,1 0 1,0 0-11,-1 0 0,3 0 9,0 0 0,-1 0-16,-1 0 1,2 0 63,-1 0-149,4 0 0,-3 0 82,2 0 1,2 1-307,-3 1 181,3-1 31,0 2 1,3-3 22,1 0 0,-1 0 0,2 0 1,-1 0 5,2 0 1,1 0-4,-1 0 1,1 0 27,-1 0 0,1 0-17,2 3 1,-2-3 0,1 2 0,2-1 1,-2-1 1,3 0-113,-3 0 0,3 2 95,-2 0 0,2 0-8,0-2 0,-1 0 18,0 0 1,-2 0-16,1-2 114,-2 1 0,-1-2-42,1 3 26,-4 0 0,0-1-60,-3-1 1,0 2 8,-3-3 1,0 3-26,-4 0 1,-1 0-6,-1 0 0,-2-1 64,0-1 1,-1 1 82,-1-1 1,1 1-13,1 1 0,-2 0-57,2 0 0,-2 0 86,2 0 1,0 0-76,0 0 1,-1 0 26,1 0 0,2 0-86,0 0 0,2 0 1,1 0 0,-3 2-71,1 1 0,1-1 61,3-2-54,0 3 58,0-3 0,-1 4-244,3-2 152,0-1 0,3 2-204,1-1 246,-2-1 1,6 2-11,-2-3 1,2 1 42,1 1 0,-1-2 2,0 3 0,3-3-51,-1 0 1,3 0 22,-2 0 1,0 0-50,-1 0 0,0 0 52,3 0 1,-3 0 0,0 0 0,2 0 30,-2 0 1,1 0-7,-3 0 0,1 0 56,-1 0 22,0 0 83,1 0-153,-1 0 91,-2 0 0,-2 0-90,-4 0 1,-1 0-17,-1-3 0,-3 3 27,1-2 0,-1-1-2,-1 1 1,1-1 75,0 1 0,-1 0-71,-1-2 1,0 3 107,0-2 1,2 1-64,-1-1 0,1 1 17,0 2 1,-1 0-15,-1 0 0,1 0 5,1 0 0,3 0-37,0 0-28,-1 0-194,-1 0 156,2 0-291,2 0 62,2 0 230,0 0 0,2 0-4,3 0 1,0 2-3,2 1 1,-1-1 3,1-2 0,1 0 15,1 3 0,1-3-26,-1 2 1,2-1 19,0-1 0,-1 2 47,1 0 1,-1 0-43,0-2 0,2 0 42,-1 0 0,1 0-23,-2 0 0,2 0 7,-4 0 0,3 0 5,-3 0 0,1 0 10,-3 0 0,1 0 33,-1-2 0,1 1-44,-1-1 0,-2 0 6,1 0 0,-3 2 7,2-3-45,-3 3 118,2-3 3,-3 2-84,0-2-1,0 3 0,3 0 1,-1 0 20,2 0-147,-3 0 136,5 0-47,-2 0 90,2 0 2,0 0-39,1 0 13,-1 0-126,1 0 99,-1 0 1,0 0-100,1 0 0,-3 0 87,0 0-38,-2 0 58,4 0 0,-5 0 26,3 0-77,-2 0 21,1 0 0,-4 0 2,-1 0 1,0 0 8,-2 0 0,-1 0 65,-4 0 0,2 0-64,-4 0 1,0 0 83,-2 0 0,1 0-53,2 0 0,-3 0 6,3 0 0,-2 0-30,2 0 0,-2 0 3,4 0 1,-3 0-17,2 0 0,1 0 29,2 0 0,-1 0-34,1 0 33,-1 0 17,4 0-74,0 0 10,3 0 1,1 0 29,1 0 0,1 1-2,4 1 0,-1-1-25,1 1 1,1-1 19,1-1 1,2 0-26,0 0 0,1 2 7,1 0 1,-1 0-3,1-2 1,0 1 11,0 1 1,1-1-4,0 1 1,0-1-15,1 1 0,-1-1-3,-2 1 1,1-1-90,0-1 1,0 0 91,0 0 1,-3 0-20,-2 0 1,-1-1 13,0-1 0,-2 1-38,0-4 48,0 4 0,-4-3-1,1 2 1,-2 2 10,-2-3 0,0 2 14,-4-1 0,1 1-2,-4-1 1,1 1 9,0 1 0,-2 0 11,0 0 0,0 0-33,1-3 1,1 3 73,-2-2 1,2 1-56,-1 1 0,0 0 2,0 0 0,1 0 5,1 0 0,-1-2 0,-1 0 1,1-1 31,1 3 1,0 0-30,-1 0 0,1 0 23,-2 0 0,2 0-33,0 0 0,0-2-2,-1 0 1,3 0 8,-2 2 0,2 0 1,-1 0 0,0 0-3,-1 0 0,3 0 12,0 0-19,2 0 1,-1 0 23,0 0-98,3 0 0,-2 0 103,4 0 0,-1 0 0,3 0 1,-1 0-66,1 0 1,0 0-2,3 0 1,0 0-16,1 0 1,0 0-7,3 0 0,-3 0-47,3 0 0,0 2 73,2 0 1,-3 0-7,1-2 1,-3 0-4,3 0 0,-2 0-21,1 0 1,-2 0 34,1 0 0,-4 0 208,-1 0-169,-2 0-2,0 0 0,-7 0-99,-1-2 1,-7 1 75,0-1 0,-4 1 53,0 1 1,1 0-13,-1 0 1,-1 0 95,-1 0 0,0 1-80,0 1 0,2-1 11,2 1 1,0-2-49,0 0 0,2 0 0,2 0 1,3 0 132,0 0-51,1 0-65,0 0 1,4 0 27,1-2-113,1 1 25,1-2 5,3 3 1,-2 0 4,3 0 1,1 0-11,1 0 1,1 0 23,-1 0 1,1 1-14,2 1 1,1-1-91,2 1 1,1 1 75,0-1 1,0 1-70,0-1 0,2-2 91,0 3 0,0-1-2,0 1 0,1-1 6,1-2 0,1 2 5,-3 0 1,0 0-30,-2-2 0,0-1 4,-1-1 1,-2 1 21,-1-3 0,-2 1-11,-1-1 0,-2 2-4,-2-2 1,-1 2 12,-1-3 1,-4 3-2,-2-2 0,-1 2-11,-4-3 1,0 4 2,-4-1 1,-1-1 6,-1 1 1,-4 0 4,2 2 1,-2 0-119,2 0 0,0-1 113,0-1 1,-3 1 7,1-1 1,2 1 19,1 1 1,4 0 96,-4 0 0,4 0-62,-1 0 1,4 0 105,3 0 0,3 1-222,1 1 121,2-1-214,-1 2 1,4-3 70,1 0 0,0 0 37,2 3 0,0-3-8,3 2 1,-1-1-92,0-1 1,3 1 107,0 1 0,2-1-20,0 1 1,0-1 82,0-1 1,3 2-77,-1 0 0,1 0 97,-1-2 0,0 2-54,0 0 0,2 0 2,0-2 1,0 0 9,0 0 1,-1 0 15,1 0 0,-2 0 22,0 0 1,-1 0 1,-1 0 1,0 1-2,-5 1 0,2-1-14,-4 1 33,-1-1-85,0-1 0,-4 0-7,-1 0 1,-2 0-10,-5 0 0,-1 0-9,-3 0 0,0 0 29,1 0 0,-1 0-3,0 0 0,-1 0 124,-1 0 1,2 0-117,-2 0 0,1 0 76,2 0 1,1 1-67,0 1 1,3-2 14,-3 3 16,3-3-16,-1 0 0,5 1-137,2 1 129,1-1 0,4 2-5,2-3 1,0 0-13,2 3 0,1-3 86,1 2 0,2-1-118,0-1 1,1 2-3,1 0 1,0 0 30,-1-2 0,1 0-6,0 0 0,0 0 25,0 0 1,-1 0-13,-1 0 0,1 0 118,-2 0 0,2 0-121,-1 0 1,0-2 100,-3 0 1,1 0-86,-3 2 0,1 0 15,-1 0-27,-2 0-23,2 0-146,-6 0 187,3 0-204,-3 0 139,0 0-55,-3 0 0,0 0 108,-4 0 1,1 0 2,-1 0 0,1 0 6,0 0 1,-2 0 103,0 0 0,1-2-94,-2 0 0,1 0 13,0 2 1,1 0-27,-2 0 1,0 0 13,0 0 0,0 0-81,1 0 1,-2 0 53,0 0 1,-2 0-15,4 0 1,-3 0 1,2 0 1,0 0-29,1 0 34,0 3 4,-1-3 7,3 3-10,-1-3 198,4 0-175,0 0 113,3 0-86,0 0 10,3 0-45,-3 0 1,3 0-27,0 0 2,-2 0 0,2 0-5,0 0 20,-3 0 224,3 0-170,0 0 0,-2 0 9,4 0 1,-4 1-4,1 1 22,2-1-74,-1 1 1,4-2-3,-1 0 1,-1 3-4,-1-1 0,0 0 20,2-2 1,1 0-57,-1 0 1,1 0 50,-1 0 1,1 0-2,-1 0 0,1 0-8,2 0 1,-2 0 4,1 0 1,-1 0-14,0 0 1,1 0 0,1 0 0,0 0-39,-3 0 0,0-2 45,1 0 0,-1-1-14,1 3 1,-3-2-2,0 0 0,0 0-5,3 2 30,-1 0 0,1 0 18,-1 0-45,0 0 0,1 0 13,-1 0 0,-1 0-70,-1 0 1,0 0 65,3 0 0,-1 0-30,0 0 0,1 0 15,-1 0 1,1 1-4,-1 1 0,0-1-6,1 1 1,1-2-3,1 0 1,0 1 0,-3 1 0,3-1 8,-1 1 1,1-1 80,-3-1 1,3 1-63,-1 1 1,1-2-154,-3 3 0,3-3 76,-1 0 0,1 0 43,-3 0 0,-2 0-5,1 0 1,-3 0-56,2 0 214,-2 0-148,0 0 0,-2 0 22,-2 0 0,-2 0-5,-2-3 0,-1 2-4,1-3 0,-1 0 21,-2 0 1,1 0 0,-2 2 1,0 1-4,-1-3 0,-1 2-15,1 0 1,1-1 3,-1 1 0,3 0-3,-3 2 1,3-2 12,-3 0 0,3-1 1,0 3 1,3 0-4,0-2 1,1 1-4,-2-1 2,2 1-7,1 1 1,3 0-25,0 0 29,3 3 0,-2-2 4,4 4 1,-1-4-6,2 1 0,2 1-6,0-1 0,0 1-1,3-1 1,-3-1-1,3 1 0,-3-1 9,3 2 1,0-3 1,2 2 0,-1-1-1,1-1 0,0 0-5,0 0 0,2 0 10,0 0 1,2 0-6,-2 0 1,1 0 1,-1 0 0,-2-2-23,2 0 0,-1-1-2,-2 1 0,1 1 17,-3-1 1,2-1-11,-4 1 12,1 0-15,-3 2 108,-2 0 0,-4 0-126,-5 0 0,0 0-68,-2 0 0,0 0 69,-1 0 0,-2 0-8,-3 0 0,-2 0 51,0 0 0,-1-1-30,1-1 0,0 1 81,-3-1 0,1 1-80,2 1 0,-3 0 48,1-2 1,1 1-34,1-1 0,2 1 74,0 1 0,0 0-6,0 0 1,3 0 62,2 0-47,0 0 6,2 0-168,2 0 0,2 0 109,4 0 1,0 0-37,2 0 1,0 0 45,3 0 1,-1 0-4,1 0 1,0 1-24,1 1 0,2-1-1,0 1 0,3-2-49,0 0 0,0 3-2,2-1 0,0 0 28,0-2 1,1 2 17,-1 0 1,1 0 4,4-2 0,-1 2 2,0 1 1,0-1-7,1-2 0,-1 0 26,0 3 0,0-3 14,-2 2 0,1-1-42,-3-1 1,2-2-4,-2 0 1,-3-1-92,-1 1 1,-3 1 96,1-1-142,-2 1 120,-1 1 0,-3 0-31,-3 0-25,-3 0 1,-5 0-70,-1 0 0,-2 0 83,3 0 0,-4 0-3,2 0 0,-2 0 141,-1 0 1,-2 0-127,0 0 0,0 0 106,2 0 1,0 0-89,0 0 0,1-2 98,-1 0 1,-2 0-39,0 2 0,0-1 19,2-1 1,1 1-34,1-1 0,-1 1-14,1 1 1,2 0 22,1 0-3,0 0-46,2 0 22,2 0-4,2 0 40,7 0 1,0 0 65,3 0 1,0 0-36,0 0 1,2 3 110,3-1 0,-2 0-198,0-2 1,0 2 75,4 0 1,-1 1-119,1-1 1,-1-1 108,1 1 0,-1 1-105,3-1 0,-2 0 46,2-2 1,-2 1-12,2 1 1,-2-1 28,2 1 0,0-2 5,0 0 1,-1 0 140,-1 0 0,-1 0-82,1 0 0,-2 0-22,0 0 1,0 0-49,0 0 0,-3 0-92,1 0 1,-2 0 63,1 0 0,-2 0-142,1 0 1,-4 1-34,-1 1 155,-3-1-156,2 2 142,-3-3 1,-3 0-10,-1 0 0,-2 0 32,0 0 1,-3 0 3,-2 0 1,1-1 48,-1-1 1,1 1 4,0-1 0,-2-1 31,1 1 1,1-2-77,-1 2 1,3-1-2,-3 1 1,2 1 14,-1-1 1,1-1 64,-1 1 1,2 0 41,-1 2 1,1-2 42,0 0-71,1-1 0,-3 3 23,4 0 1,2 0-25,-1 0-418,4 0 545,-2 0 97,3 0-361,0 0 109,3 0 1,1 0 63,2 0 1,-1 1-93,1 1 1,-2-1 11,4 1 1,-2-1 39,3-1 0,0 0-33,0 0 0,2 2-8,0 0 0,1 0 13,1-2 0,-1 0 16,1 0 1,2 0-30,0 0 0,3 0-4,-1 0 1,2 0-19,0 0 1,0 0 2,0 0 0,0 0-52,-2 0 1,-1 0 62,-3 0 1,-1 0-109,1 0 1,-1 0 92,-1 0 0,-2 0-138,-2 0 40,-1-3 15,0 3 53,-2-3 10,-1 3 1,-6 0-146,-1 0 1,-2-1 85,0-1 0,-4 1 45,0-1 1,-2 1-12,-1-1 0,0 1 128,0-1 1,0 1-50,-2 1 0,-1-2-30,-1 0 1,-1 0 16,3 2 0,-1 0 16,1 0 1,-1 0-5,-3 0 1,2 0 5,0 0 0,2-1-32,0-1 0,0 1 6,0-1 0,2 1 5,2 1 1,3 0-15,0 0 1,1 0-1,0 0 2,4 0 2,0 0-64,3 0 1,3 1 60,1 1 0,2-1 128,0 1 1,3-1-80,-1 1 0,4-1 33,-2 1 0,2 1-116,1-1 1,2 3-5,0-3 0,2 2 49,-2-2 0,3 1-1,-1-1 0,2 0-46,0 2 1,0-3 41,0 1 1,3-1 46,-1-1 1,3 0-67,-3 0 1,0 0 48,-1 0 0,-1 0-40,0 0 0,0 0 0,-2 0 1,1 0 6,-3 0 1,0 0-7,-3 0 1,0 0-91,-1 0 1,-2 0 86,-2 0 1,-1 0-89,1 0 47,-1 0 7,-2 0 35,-2 0 8,-2 0 0,-2 0-79,-3 0 0,-1 0-4,-3 0 0,2 0 86,-4 0 0,0 0-31,-2 0 0,1-2 48,-1 0 1,-1 0-48,-1 2 0,2 0 52,-2 0 1,0-1-16,0-1 1,2 1 8,-2-1 1,1 1-17,2 1 1,-1 0 6,0 0 1,1 0-13,1 0 0,1 0 1,2 0 1,0 0-58,0 0 57,4 0-23,1 0 10,3 0 0,0 0 0,3 0 0,-2 0 52,3 0 0,1 0 6,4 0 1,-2 0-40,2 0 0,1 0 6,0 0 1,2 0-11,1 0 1,-2 1 11,0 1 0,1-1-32,3 1 1,1 1 53,-1-1 0,-1 2-1,3-2 0,0 3-13,3-3 0,-1 2 1,0-2 1,1 0-28,2-2 1,-3 0 4,3 0 0,-1 0-89,0 0 0,-2-2 94,0 0 1,0-2-21,-4 2 1,2-3 5,-2 3 1,-2-1-16,-3 1 0,-4 2-4,1-3 2,-2 3 30,-2 0-15,0 0 0,-4 0 5,-1 0 1,-1 0 2,-4 0 1,1 0-241,-1 0 1,0 0 68,-1 0 1,-2 0 118,0 0 1,-2 0 33,4 0 1,-4 0-6,2 0 0,-2 0 93,-1 0 0,2 0-118,0 0 0,1 0 120,-3 0 0,2 0-84,0 0 1,3 0 99,-3 0 1,3 0-85,-3 0 0,3 0 1,0 0 1,0-2 2,2-1 1,0 1-4,-1 2 0,3 0-14,0 0 24,2 0-17,-1-3 11,3 3 1,3-3-1,1 3 1,2 0 9,1 0 1,-1-1 2,0-1 0,2 1-11,0-1 1,0 1-1,3 1 1,-1 0 19,0 0 1,2 0 3,-1 0 1,0 1-8,0 1 0,1 0-7,-1 2 0,1-3 14,1 2 1,2 0-17,0 1 1,2-1-5,-2-1 1,2 1 11,-2-1 1,2 0-5,-2-2 0,1 1-21,-1 1 1,-2-1 18,2 1 0,-2-1-100,-2-1 0,0 0 92,-2 0 0,-1-2-189,-1 0 81,-1-1-10,-2 3 102,-1 0 1,-4 0-4,-1 0 1,-3 0-144,-3 0 0,0 0 68,-3 0 1,1 0 104,-3 0 1,0-2-60,0 0 0,0 0 102,-2 2 0,1 0-58,-1 0 0,2-1 9,0-1 0,-2 2 0,0-3 1,-2 3 76,2 0 1,-1-2-28,1-1 0,2 1-30,-2 2 1,1-2 85,1 0 1,3-2-88,-1 2 0,3-1-12,-1 1 3,-1 1 0,3-4 0,-1 3 0,3 0 56,1 2-16,2 0-76,-1 0 0,4 0 29,1 0 0,0 0-45,2 0 0,0 0 47,2 2 0,2 0-29,0 2 0,2-2-17,3 0 1,0 1-9,0-1 1,0 2-23,2-2 0,-1 0-12,3-2 1,1 2 50,1 1 1,0-1-4,0-2 1,1 0 7,2 0 0,-2 0-18,1 0 0,0 0 50,0 0 0,-3 0-17,1 0 0,-4 0 8,0 0 0,-1 0-11,-2 0 0,-2 0 8,-1 0-125,-2 3 0,-1-2 18,-2 3 65,-1-2 6,-3 0 0,-1-2-12,-1 0 0,1 0-18,-4 0 0,1 0-30,-2-2 1,-3 0-46,1-2 1,-4 2-25,1-2 0,1 1-32,0-1 0,-1 3 310,-2-1 0,0-1 262,1 1 1,-1-1-241,0 1 1,0 1-122,0-1 1,1 1 14,1 1 0,0 0 7,3 0 1,-2 0 30,2 0-5,1 0 17,-3 0-31,7 0-81,0 0 1,4 2 62,1 0 0,1 1 0,4-1 1,2-1-20,2 1 0,-1 0-1,0 0 1,1-2-30,2 3 1,2-1-2,0 1 1,0-1 27,-2 1 1,2-3-5,2 2 0,1-1-22,-1-1 1,2 0 4,-2 0 0,3 0-5,-1 0 1,2 0 19,-4 0 1,1-2 4,-1 0 0,1-1-8,-3 1 0,0 1-3,-3-1 1,1 1-22,-3 1 1,2 0 16,-4 0 1,1 0-91,-3 0 34,1 0 0,-3 0-70,0 0 110,-2 0 1,0 0-34,-4 0-11,-2 0 1,-5 0-82,1 0 0,-1 0 92,0 0 1,-1 0-6,-3 0 0,0 0 43,1 0 0,-1 0-46,0 0 0,0 0 102,0 0 1,0 0-61,-2 0 0,1 0 3,-1 0 0,0 0 8,0 0 1,2 0 17,2-3 1,1 3-36,-1-2-2,-1 1-13,5 1 0,-1-1 17,3-1 138,3 1-56,2-2 53,2 3 0,2 0-28,2 0 1,1 0-68,-1 0 1,1 0 13,-1 0 0,1 0 10,2 0 0,-1 0-89,2 0 1,0 0 66,1 0 1,3 0-15,-1 0 0,1 0 13,-1 0 0,3 0-2,1 0 0,1 0-3,2 0 0,1 0 2,0 0 1,4 0-19,-2 0 0,2 0 22,1 0 1,-3-2-60,1 0 1,-1-2 52,0 2 1,-1 0-58,-3 2 1,-2-3 22,1 1 0,-6 0-6,1 2 1,-3 0 0,1 0 0,-4 1-24,-3 1-44,-2-1 67,1 4 23,-3-4-6,-3 2 0,-1-3 1,-2 0 1,-3 0-11,1 0 0,-4 0 1,2 0 1,0 0 115,-1 0 1,0 0-103,-2 0 1,0 0-3,-2 0 1,1 0 7,-1 0 1,0 0-10,0 0 1,-3 0-12,1 0 1,-2 0-3,0 0 1,1 0 27,0 0 1,1 0-6,2 0 1,0 0-17,2 0 1,1 0 0,1 0 0,4 0 43,3 0-30,2 0-33,-1 0 48,9 0 0,-1 0 1,6 0 0,-3 1-19,3 1 1,2-1-2,2 1 1,0-1-49,0 1 0,2-1-5,2 1 1,-1-1 80,1-1 1,-1 1-37,3 1 0,-1-2 93,-1 3 0,1-3-29,2 0 1,-2 2-27,1 1 0,-1-1-29,-1-2 1,1 0 10,-1 3 0,-2-3-12,0 2 0,-3-1-3,-2-1 1,1 0-97,-5 0 1,1 0 109,-3 0-213,0 0 87,-2 0 1,-1 0 120,-3 0 0,-3 0-5,-1 0 0,-3 0-63,-1 0 0,0 0 0,-3 0 0,1 0 142,-3 0 0,-2 0-102,0 0 1,0 0 99,2 0 0,-2 0-82,0 0 1,0 0 10,2 0 0,0 0-31,-2 0 1,-1 0 4,-1 0 0,1 0 34,1 0 1,1-2-16,-1 0 0,2 0-19,0 2 1,3 0-11,1 0-11,2 0 69,1 0-14,2 0 1,2 0 1,4 0 1,2 0 5,2 0 1,1 0 83,2 0 0,1 0-93,3 0 0,0 0-124,2 0 1,-1 0 83,3 0 1,1 0-28,1 0 1,0 0 48,0 0 1,1 0 70,2 0 0,-2 0-34,1 0 1,3 0 11,0 0 0,0 0-12,-3 0 1,-1 0 22,2 3 0,-2-3-20,-1 2 0,-3-1 8,-1-1 1,1 0-119,-1 0 1,1 0 101,-3 0 0,1 0-163,-3 0 1,-2-1 46,0-1 1,-2 2 1,-1-3 38,-2 3 13,-1 0 0,-4 0 121,-1 0 0,1 0-69,-4 0 1,-1-1-206,-3-1 0,-2 1 69,0-1 1,1 1 59,0 1 0,-2 0 45,-3-3 0,2 3-1,-2-2 1,1 1 4,1 1 0,3 0 73,-1 0 1,0 0-99,-2 0 0,3 0 38,2 0 492,1 0-178,0 0-257,4 0 39,3 0 0,5 0 105,4 0 0,0 0-170,0 0 0,-1 0 0,2 0 0,0 1-49,1 1 1,0-2 73,-2 3 1,0-2-114,0 1 1,-2-1 2,1 1 0,2 1 20,-2-1 1,1 0 16,-3-2 1,3 1-16,-1 1 0,1-1 67,-3 1 0,-1-2-14,2 0 0,-4 0 61,3 0-73,-1 0 1,1 0-7,1 0 1,-3 0 15,0 0 4,-2 0 0,3 0-11,-4 0 7,2 0 1,-2 0 23,1 0-74,-1 0 36,1 0-49,1 0 44,-2 0-2,5 0-10,-6 0 1,4 0-17,-2 0 10,-1 0-1,2 0 63,0 0-48,-3 0-55,3 0 54,0 0-5,-2 0 0,2 0 1,-3 0-4,2 0 74,-1 0-33,2 0 0,-2 0-34,1 0 16,-1 0-34,1 0 0,-1 0 36,1 0-194,-1 0 126,2 0 0,-3 1-5,0 1 44,0-1 1,0 2-6,3-3 173,-3 0-118,3 0-48,-3 0 24,0 0-3,3 0-13,-2 0-14,2 0-108,-3 0 101,2 0-136,-1 0 101,2 0-324,-3 0-283,3 0-359,-2 0-248,1 0-693,-2 0 1549,0 0 0,-2-3 1,-2-1-1</inkml:trace>
  <inkml:trace contextRef="#ctx0" brushRef="#br0" timeOffset="1152">3047 39 7163,'4'-4'-1288,"-1"1"1520,-1 3-108,-1 0 80,5 0 0,-5 0-82,4 0-98,-4 0 1,3 0 231,-2 0-97,-2 0-16,3 0 87,-3 0 1,0 0-204,-3 0 0,2 0 90,-3 0-177,2 0 185,-3 0-45,4 0 4,-2 0-15,3 0 602,0 0-667,3 0 64,-2 0 0,1 1-130,-2 1 72,3-1-14,-2 2 70,2-3-8,-3 0 188,0 0-188,-3 0-38,2 0 62,-2 0-9,3 0 32,0 0-8,-2 0-73,1 0 0,-2 1 16,3 1-95,0-2 108,0 3-18,0-3 217,0 0-205,-3 0-49,2 0 1,-2 0-125,1 0 100,1 0 40,-2 0 0,2 0-77,-1 0 65,2 0 1,-3 0 129,3-3-150,0 3 23,0-3 14,0 3 37,0 0-35,-3 0 40,2 0-57,-4 0 1,3 0 34,-2 0-77,2 0-5,-3-3 40,1 2 1,0-4-10,0 3-26,2 0 27,-1-1-74,3 2 71,0-1 1,1 1 34,1-1 5,2 1 1,2-2 34,1 3 62,-1 0 49,0 0 1,-1 0 169,-1 0-254,-3 3 1,1-2-25,-4 1 0,-1 1 17,-4-1 1,0 2 33,-1-2 1,1 0-58,-2-2 0,0 1-82,0 1 0,1-1 2,1 1 0,1-1-149,-1-1 1,2-1-111,0-1 0,3 1 111,2-4 0,0 3-323,0-2 0,0 2 198,2 0 0,1 1-636,2-1 931,0 1 0,-1-2 0,2 3 0</inkml:trace>
  <inkml:trace contextRef="#ctx0" brushRef="#br0" timeOffset="2304">3060 26 6308,'-4'0'1177,"2"0"-1052,2 0 46,2 0-39,2 0-35,2 0 0,1 0-33,-1 0 0,-1 0-101,-1 0 113,-3 0-139,5 0 0,-5 1 13,1 1 109,-2-1 110,0 1-62,0 1-42,0-2 0,0 3-60,0-2 5,0-2 23,0 3-16,0-3-105,0 0 131,0 3 19,0-2-65,0 2 7,0-3 0,0 0 91,0 3 11,0-3-99,0 3 0,0-3 230,0 0-173,0 3 17,0-2-29,0 1 7,0-2 90,0 0-76,0-2-7,0 1 50,0-2 55,0 3-335,0 0 189,3 0 0,-2 1 47,1 1 6,-1-1 12,-1 1 17,0-2-64,3 3-28,-3-2 48,3 2-2,-3-3-713,0 0 0,0 3 0,0 0 0</inkml:trace>
  <inkml:trace contextRef="#ctx0" brushRef="#br0" timeOffset="3324">3092 52 7582,'-3'-3'-636,"0"2"1,3-2 635,0 0 0,0 3-143,0-3 123,0 3 173,0 0 51,3 0 0,-2 0-32,3 0 1,-2 1-39,0 1-118,1-2 1,-1 5 79,2-2-47,-3 2-22,5-5-199,-5 6 147,2-5-10,-3 1 343,0-2-243,0 0 0,-1-2 222,-1 0-106,1-3-128,-5 2 1,5-3 89,-3 2-58,2-2 0,-1 5 5,1-1 52,1-1-33,-2 2-18,3-2-129,0 3 0,0 1 0,0 1 0,1-1 10,1 1 47,-1 1-15,1-2-16,-2 5 2,0-6 0,0 4 211,0-2-118,0-1 56,0 2-150,0-3-246,0 0 538,3 0-200,-2 0 70,2 0 1,-2 0 100,1 0-160,-2 0 0,3 0-10,-3 3-17,0-3-18,0 3 19,-3-3 0,2 1-162,-3 1 91,2-1 0,-1 1-97,1-2 0,1 0-24,-1-2 76,1 1 75,1-5 1,0 5 33,0-3 16,0 2-79,0-1 1,1 3 216,1 0-104,-1 0-31,1 0 0,-1 0-5,1 0-8,-1 0 6,2 0-24,-3 3-28,0-2 1,0 2 45,0 0-40,-3-3 1,2 3 27,-4-3-125,4 0 1,-3 0-95,2 0-175,2 0 236,-3-3 70,3 0 1,2-2 57,0 1 1,1 3-111,-1-1 90,-1 1 1,2 1-67,-1 0-403,-1 0-521,2 0 987,-3 0 0,0 0 0,0 0 0</inkml:trace>
  <inkml:trace contextRef="#ctx0" brushRef="#br0" timeOffset="8540">3111 64 7408,'4'0'318,"-1"0"-188,-3 0 601,0 0-881,0-2 155,0 1 0,0-3-58,0 2 138,0 2-2,0-3 5,0 0 183,0 2-216,0-2 0,0 3 37,3 0 12,-3 0 1,3 1 34,-3 1 65,0-1-175,0 5 1,0-5 23,0 3-12,-3-2-159,3 0-62,-6-2 157,5 0 0,-4 0-122,3-2 132,0 1 0,2-5-106,0 2 0,0 0 110,0 0 1,1 3-16,1-1 36,-2-2 167,6 3-90,-5-2 1,2 3-75,0 0 86,-3 0 0,3 1-26,-3 1 261,0 2-111,0 2-135,-3 1 1,2-3-57,-3 0-22,2-2 1,-3 1-83,3-1 1,-1-1 69,1 1-78,1-1 1,-2-2 54,1-1 0,1 1-64,-1-4 1,1 3-48,1-2-28,0 3 150,0-5 1,1 4-13,1-2 193,-1 3-149,4-2 0,-3 3 259,2 0-77,-3 0-57,2 3 1,-1-2-59,1 3 0,-1-1 119,-2 1 1,-1-3-43,-1 1-64,1 2 0,-4-3-146,3 4 0,-1-4 96,1 1-401,1-1 117,-4-1-99,4 0-5,-2 0 157,3-3 107,0-1 0,1 0-43,1 0 200,-1 3 0,2-2-88,-1 3 419,-1 0-115,2 0-70,0 0-32,-3 0-44,3 0-45,0 0-161,-2 3-29,2-3 141,-3 3-46,0 0 23,0-2 149,0 1-203,0-2 31,0 0 0,-3 0 0,1 0 5,-2 0 1,2 0-4,-2 0 1,2 0 249,-3 0-206,1 0 1,-2 0-27,-1 0 1,1 0 0,-1 0 1,1 0 0,2 3-32,-1-1-118,4 0 0,-3-2-164,2 0 206,2 0 0,-3 0-39,6 0 0,-2-1-15,3-1 43,1 1 1,1-2 24,0 3 0,-1 0-11,-1 0 95,0 0 99,3 0 0,-3 0 34,0 0-178,-2 0 82,0 0-52,-2 0 1,-2 0 121,-3 0 1,0 0-26,-2 0 0,0 0 75,-1 0 0,0 0-134,0 0 0,-1 1 16,0 1 1,-2-1-54,3 1 0,-1-1 62,3-1 1,-1 0-143,1 0 1,2 0 66,-1 0-329,4 0 28,-2 0 179,9 0 1,-1 0 24,6 0 1,-3 0-111,3 0 0,-3 0 64,3 0 1,-3 0 55,0 0 1,0 0 103,1 0 0,-2 0-57,2 0 0,-4 0 177,-1 0-81,0 0 146,2 0-181,-2 0 1,-2 0 95,-4 0 1,1 0 69,-4 0 1,-1-2-101,-3 0 0,-1-1 65,1 3 0,-2 0-90,0 0 0,-1 0 115,-1-2 0,0 1-53,0-1 0,-2 1-2,1 1 1,-1 0-66,2 0 0,2 0 11,0 0 0,1 1-133,0 1 1,0-1 81,4 1 1,2-2-259,-1 0 84,4 0 55,-2 0 0,4 0 34,1 0 1,-1 0-55,4 0 1,1 0 34,3 0 1,0 0-88,0-2 1,0 1-30,1-1 1,2 1 77,-4 1 1,3 0 149,-2 0 0,0 0-65,-1 0 1,0 0 60,0 0 1,-3 0-26,-1 0 282,1 0-63,-2 0 266,0 0-279,-9 0 1,0 0-46,-5 0 1,-2 1 25,1 1 0,-1-1-82,-2 1 1,-1-1-133,1 1 0,-3-1 41,1 1 0,-2-1 11,-2-1 0,1 0-6,-2 0 0,3 2-66,2 0 1,1 0 14,3-2 1,3 0 68,2 0-346,4 0 206,-2 0 0,6 0 0,0 0 0,3 0 53,3 0 0,1 0 21,2 0 1,0-2-28,2 0 0,2 0 8,0 2 1,-1 0-162,3 0 1,-1-2 112,-1 0 0,0-1 51,-1 3 0,0 0-19,-1 0 1,1 0 104,-4 0 0,1 0-78,-3 0 0,0 0 150,1 0-138,-4 0 202,0 0 251,-3 3-255,0-2 1,-3 2-55,-1-3 0,-2 0-51,0 0 1,0 0 41,-1 0 1,-1 0 1,-1 0 0,-2-2-6,3 0 0,-4-1-22,2 3 0,0 0-8,-1-2-1,0 1 18,-1-1 1,-3-1-12,0 1 0,-1-1 106,1 1 1,1 1-57,0-1 0,0 1-137,1 1 1,0 0-16,1 0 1,2 0-254,1 0 135,2 0-185,3 0 126,1 0 0,4 0 64,1 0 1,2 0 23,2 0 0,1 0 36,-1 0 0,3 0-64,2 0 0,-1 0 57,1 0 1,-1 1 4,3 1 1,-1-1 36,-1 1 1,1-1 98,-1-1 0,0 2-31,0 0 0,1 0-75,-1-2 0,-1 0 116,0 0 1,-1 0 66,2 0 40,-4 3 1,3-2 4,-4 1 262,-2-2-310,-1 0 1,-4 0 65,-1 0 0,-2-2-202,-2 0 1,-1 0 73,-2 2 1,-1 0 12,-3 0 0,0 0 5,-2 0 0,-1-1-3,-1-1 1,-3 2-79,3-3 1,-5 2-111,3-1 1,-2 1 145,2-1 0,0 1 31,2 1 1,-1-2-208,3 0 0,3 0 86,4 2-1,-2 0 60,2 0-10,2 3 1,4-3-20,4 3 0,2-2-17,2 1 0,3-1-76,-1 1 1,4-1-137,-2-1 0,3 2 15,2 0 1,-1 0 115,1-2 1,0 0 89,0 0 0,0 0-14,-2 0 1,0 0-11,0 0 1,-1 0 41,-2 0 0,0 0 234,-4 0-57,1 0 221,-4 0 45,0 0-309,-9 0 0,-1 0-139,-6 0 1,0 0 123,1 0 0,-2 0 18,-1 0 1,2 0-77,-2 0 0,1 0-9,1 0 1,0 0-7,1 0 0,-1 0-11,0 0 1,2 0 121,1 0 0,0-1-41,-1-1 1,-1 2-91,1-3 0,1 3 51,-1 0 0,4 0-196,-2 0 0,0 0 17,0 0 0,1 0 20,1 0 1,3 0-66,0 0-325,2 0-115,-1 0 357,3 0 1,3 0 272,2 3 1,3-3-49,3 2 0,1-1-34,1-1 0,0 0-24,-1 0 0,1-2 2,0 0 1,0 0 85,0 2 0,-1 0 121,-1 0 1,0 0 63,-3 0 1,1-2-79,-3-1 0,-1 1 174,-1 2-111,-3 0-70,2 0-69,-11 3 1,3-2-79,-6 1 1,0-1 87,1-1 0,0 0-21,-1 0 0,1 0-39,-1 0 1,-1 0 28,2 0 1,-3 0 99,1 0 1,-1-1-20,0-1 1,0 1-17,0-1 1,0 1-63,1 1 0,-1-2 2,0 0 0,0 0 0,0 2 0,3 0-92,-1 0 0,3 0-83,0 0 1,0 0 45,2 0 0,0 0-150,-1 0 36,4 0 119,0 0-7,3 0 0,0 0-82,3 0 0,0 1 113,4 1 0,0-2 4,1 3 1,1-3-23,2 0 0,2 0 7,0 0 0,0 0 111,2 0 1,-2 2-36,0 1 1,0-1 120,0-2 0,-1 0-67,1 0 0,-1 0 85,-1 0 1,1 0-24,-4 0 39,3 0-123,-3 0 1,-1 0 21,-3 0 0,-3 0-34,-1 0 1,-3 0 18,-4 0 0,-1 0-9,-1 0 0,-3 0-8,-1 0 0,0 0 2,-4 0 1,1 0-6,-3 0 1,3 0-9,-3 0 1,1-2 24,-1-1 0,0 1-62,2 2 1,-1 0-126,1 0 0,0 0 162,0 0 0,3 0 116,-1 0 0,2 0-66,2 0 0,0 0 59,2 0-173,-2 0-6,4 0-126,0 0 128,5 0-81,2 0 1,0 0 39,2 0 1,2 0 22,2 0 0,4 1-4,0 1 1,0-1-84,1 1 1,2-1 79,2 2 1,0-3-2,-2 2 0,2 1 128,0-1 0,0 1-64,0-1 0,-1-1 119,1 1 0,-2 1-60,0-1 1,2 0 30,0-2 0,-3 0-33,-3 0 1,-2 0 262,-1 0-163,1 0-23,-4 0 28,0 0-114,-9 0 0,2 0 19,-4 0 0,-2-2-2,2 0 0,-4 0-20,2 2 1,-3 0-38,-2 0 0,1 0 3,-1 0 0,0-2 58,0 0 0,-2-1 11,2 3 0,-3-2-72,1 0 1,-2 0 46,0 2 0,0 0-48,2 0 0,2 0 5,2 0 0,1 0-34,1 0 37,2 0 5,5 0-37,1 0 17,3 0 0,3 0-22,1 0 1,2 0 32,1 0 1,1 0-105,1 0 0,2 0-5,0 0 1,1 0-66,1 0 0,2 2 63,0 0 1,0 1 13,0-1 1,-1-1 48,1 1 0,0-1 2,0-1 1,3 1 77,-4 1 0,1-2-66,-2 3 0,0-3 136,0 0 1,-2 0-10,-1 0 1,-2 0 177,1 0-109,-2 0 75,-1 0-11,-2 0-116,-1 0-22,-9 0 1,1 0-16,-6 0 0,3 0-66,-3 0 0,0 0 77,-1 0 0,-3 0-6,0 0 0,0 0-70,2 0 0,-3 0-4,-1 0 1,1 0-5,-1 0 1,-1 0 34,-1 0 1,-3 0-68,-1 0 0,-2 0 66,2 0 1,1 0 129,2 0 1,3 0-134,0 0 0,5 0-255,-1 0 323,5 0-5,-1 0-59,5 0-1,1 0-55,6-3 0,1 3-18,2-2 0,2 1 1,1 1 1,2-1 44,-3-1 1,4 1-158,-2-1 1,0 1 7,1 1 0,0 0-12,4 0 1,-3 0 121,1 0 1,0 0-6,2 0 1,1 3 6,-1-1 0,-2 1-31,2-1 1,1-1 108,-1 3 0,1-2-20,-1 0 0,-2 1 56,2-1 0,-1 2-56,-2-2 1,1 1 6,-3-3 0,0 0 14,-4 0-43,0 0 131,1 0-121,-4 0 1,-1 0 76,-4 0 1,-1-1-64,-4-1 1,0 1 6,-1-1 0,-2-1 44,0 1 0,-5-1 99,3 1 1,-3 1-91,0-1 0,-1-1 93,-1 1 1,-2-1-183,2 1 1,-3 1 77,-2-1 1,-2 1-31,0 1 1,-3 0-5,0 0 1,-1 0-73,2 0 1,1 0 53,-1 0 0,3 3-27,2-1 1,4 0-19,2-2 1,4 2-233,2 0 366,2 0-52,4-2 1,1 0-93,4 0 1,-1 0 21,3 0 1,1-2-2,4 0 1,-1 0-13,2 2 0,1-2-63,2 0 1,-1-1-66,-1 3 1,3 0 72,-1 0 1,1 0 100,-1 0 0,0 0-76,0 0 0,2 0 46,0 0 1,2 0-30,-2 0 0,3 0 26,1 0 0,1 0-48,1 0 1,2 0 9,0 0 0,0 0 84,1 0 0,-4 0-16,2 0 0,-1 0 159,-2 0 1,2 0-66,-4 0 1,-1 0 47,-1 0 1,-2 0-62,0 0 0,-1 0-101,-1 0 1,1 3 40,-1-1 1,-1 1-10,0-1 0,-1-2-25,2 3 1,-3-3-106,3 0 0,0 0 17,1 0 0,0 0 72,-1 0 1,1-2 57,-1 0 0,1-1-12,1 1 1,-2 1 13,-1-1 1,-1 1-35,2 1 1,-3 0 8,3 0 1,-3 0 54,0 0 1,-2 0-47,0 0 1,-3 0-50,4 0 0,-2 0 46,1 0 0,-2 1-168,1 1 153,-1-1 0,2 2-6,1-3 1,-3 0-34,0 0 0,-2 2 2,3 0 0,-3 0 18,2-2-10,-3 0 129,2 0-110,0 0 77,-2 0 39,2 0 13,-3 0 118,0 0-172,3 0-73,-3 0 0,4 0 74,-2 0-3,-1 0-23,4 0-25,-4 0-15,5 0-13,-6 0 0,4 0-17,-2 0-59,-1 0-150,2 0 231,-3 0 0,-1 0-136,-1 0 0,-2 0 104,-2 0 0,0 0 51,-1 0 1,-2 0-24,-2 0 1,1 0 0,-1 0 0,1 0 37,-3 0 1,0 0-5,0 0 1,3 0 58,-1 0 1,1 0-76,-1 0 1,1 0 20,2 0 1,-2 1-10,0 1 1,0-1-107,1 1 1,2-1 54,-1-1 0,0 0-109,-1 0 0,2 0 101,-2 3 1,2-3-72,1 2 17,0-1 0,-1-1 41,1 0 0,1 0 88,1 0 0,2 0-79,-2 0 1,2 0 173,-3 0 1,3 0-12,-2 0 1,2-1-20,-3-1 0,3 2-93,-2-3 1,2 3 5,-2 0 1,2 0-114,-3 0 160,4 0-228,-5 0 158,3 0 0,-2 0-40,1 0 40,3 0 0,-3 0-5,2 0 0,0 0 4,-2 0 10,3 0 2,-5 0 1,5 0-9,-4 0-28,4 0 27,-5 0 1,5 0-4,-3 0-5,2 0 4,-4 0 0,5 0-67,-3 0 58,2 0-122,-3 0 104,4 0 21,-5 0 1,5 0 15,-4 0-2,4 0 34,-5 0 1,5-1 53,-3-1 13,2 1-81,-3-2 5,1 3 16,-2 0-59,-1 0 9,1 0-10,-1 0-22,1 0-18,-1 0-186,1 0 1,2 0-93,-1 0-1661,4 0 991,-5 0 1004,6 0 0,-6-3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27:48.119"/>
    </inkml:context>
    <inkml:brush xml:id="br0">
      <inkml:brushProperty name="width" value="0.08571" units="cm"/>
      <inkml:brushProperty name="height" value="0.08571" units="cm"/>
    </inkml:brush>
  </inkml:definitions>
  <inkml:trace contextRef="#ctx0" brushRef="#br0">199 1 7688,'-4'0'-1199,"0"0"734,2 0 223,0 0 413,-1 0-196,2 0 947,-2 0-628,0 0-173,3 0 1,-4 0 40,2 0-23,1 0 4,-2 0-241,0 0 17,3 0 52,-6 0 224,5 0-104,-4 0 1,3 0-82,-2 0 2,2 0 0,-1 0-16,1 0 11,1 0-126,-2 0 0,8 0 153,2 0 1,-2 0 236,0 0-163,-1 0 1,2 0-77,1 0 0,-3 0 218,0 0-56,-2 0 18,3 0-184,-4 0-23,5 0-48,-5 0 1,1 0 67,-4 0-40,-2 0 1,0 0 37,-1 0 1,3 2-19,-2 0 106,0 0 4,-3-2-35,1 0 0,2 2-12,-1 1-126,4-1-104,-2-2 125,9 0 1,-4 0-10,4 0 0,-3 0 81,1 0 25,1 0 37,1 0 0,-2 0-20,1 0 192,-4 0-93,5 0-68,-5 0-26,1 0 4,-2 3 57,0-3-18,0 3 11,-2-3 0,0 0-80,-2 0 0,2 0-170,-3 0 119,4 0 0,-4 1-219,3 1 230,0-1-23,-1 1-73,2-2-262,-2 0 366,9 0 1,-4 1-47,5 1 1,-5-1 129,3 1-17,-4-1 3,5-1-39,-5 0 1,2 0 83,-1 0-83,-1 0 13,2 3 134,-3-3-149,0 3 17,-3-3-7,2 0-56,-4 0 1,3 0-1,-2 0-86,2 0 119,0 0-82,-1 0 52,2 0 248,-2 0-221,0 0 2,3 0 599,-3 0-626,0 0 78,2 0-240,-2 0 120,0 0-125,3 0 132,-6 0-13,5 0 56,-4 0 0,3 0 30,-2 0 8,2 0-46,-3 0 1,1 0-8,-2 0-3,-1 0 33,1 0-3,0 3-26,-1-2-3,1 2 54,-1-3-49,1 0 0,2 0 92,-1 0-72,4 0-14,-5 0 0,5 0 7,-3 0-11,2 0 1,-3 0 68,3 3 1,-1-3-39,1 2 29,1-1-47,-4-1 0,3 0-49,-2 0 0,2 0 13,-3 0-9,4 0-5,-5 0 0,5 1-53,-3 1 124,2-1 1,-1 2 32,1-3-73,1 0 1,-3 0 3,2 0-47,1 0-291,-1 0 307,7 0 0,0 0 21,3 0 0,-1 0-24,0 0 0,-1 0 109,0 0 1,1 0-45,-1 0-10,1 0 0,-1 0-27,1 0 1,-1 0 9,0 0 1,1 0 19,-1 0 1,-2 0 12,1 0 0,-1 0-181,2 0 0,-1 0 80,-1 0 1,0 0-8,3 0 1,-3 0 79,0 0 0,0 0 10,3 0 1,-3 0 2,0 0 0,-1-1 57,1-1 110,-3 1-139,5-2-89,-5 3 92,4-3-229,-4 3 79,2-3-1156,-3 3 1,0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28:31.574"/>
    </inkml:context>
    <inkml:brush xml:id="br0">
      <inkml:brushProperty name="width" value="0.05714" units="cm"/>
      <inkml:brushProperty name="height" value="0.05714" units="cm"/>
    </inkml:brush>
  </inkml:definitions>
  <inkml:trace contextRef="#ctx0" brushRef="#br0">7 135 29587,'3'0'-3974,"1"0"3610,-2 0 1,-2-1-2454,3-1 1062,-3 1 632,0-1 182,0 2 1,0-1-578,0-1-983,0 1-78,3-2 1148,-2 3 3091,2 0-31,-3-3-2746,0 3 1234,0-3-32,0 0 5,0 2-110,0-5-554,0 6 1,0-4-2127,0 2 127,0 1 2619,0-2 0,0 3 99,0-2-79,0 1-26,0-2 29,0 3 2667,3-3-2135,-3 3 0,3-4 382,-3 2-920,0 1-43,0-2 0,0 3-96,0-3 127,0 3-23,0-3-2670,0 0 1568,0 2 173,0-2 928,0 3 2751,0-2-2672,0 1-98,0-2 60,0 3 2536,0-3-2560,0 2-54,0-1 0,0 1 30,0-1-2695,0 1 2694,0-2 33,0 3 2723,0 0-2677,0-3-54,0 3 85,0-3-91,0 3 1,0-1 43,0-1-42,0 1-4,0-2-2785,0 3 2802,0 0 2551,0-3-2579,0 3 193,0-3-131,0 3 2692,0 0 1,0-3-2662,-3 2-239,3-1-1989,-3 2 4284,3 0 296,0 0 189,0 2-5228,0-1 1276,0 5 0,0-5 1357,0 3-2585,0-2 2123,0 4-924,0-3 0,0 1-1315,0 1-26,0-4 2712,0 5 32,-3-3 1,2 2 55,-1-1 0,1-2 103,1 2-238,0-2-4,0 4 0,-2-5 432,0 3 1,0-2 706,2 3-1140,0-4 0,-1 4-294,-1-3 1187,1 0-892,-1 1 1137,2-2-1136,0 5 1,-1-6 276,-1 2-328,1-1 1140,-2-1 1699,3 0-604,0 0-959,3 0 1,-2-1-1224,1-1 1,-1 2 1691,1-3-1655,-1 0-118,5-1 0,-5 0-128,3 0 1,-2 2-882,0-3 0,-1 4-449,2-1-3,-3-2 1226,3 1 0,-1-2-942,0 1 640,1 3 182,-3-5 1,0 5-317,0-4 157,0 4 24,0-5 1,0 5-574,0-4 886,0 4 0,0-3-257,0 2 1,0 2 336,0-3 177,0 0 0,0 2 0,0-2 0,0 0 0,0 3 0,0-3 0,0 2 24,0-1 4,0 1 12,0-1-32,0 2 2666,0 0 14,0-3-2683,0 2 9,0-2-2,0 3 2705,0 0 6,0-3-2666,0 3-2673,0-3-15,0 3 5398,0 0-10,0-3-2688,0 2-2672,0-2-18,0 3 5190,0 0 81,2 0 19,-1 0-2672,2 0 6,0 0 2687,-2 0-11,1 0-1337,1 0 0,-2 1-2450,1 1 539,-1-1 0,0 2-1302,1-3 1961,-2 0 21,3 0-238,-3 0-1,3 0-12,-2 0 1109,2 0-73,-3 0 1267,0 0-2150,0 3-2686,0-3-5,0 3 1,0-3 2693,0 0-14,-3 0 2,2 0-212,-2 0 202,3 0 2719,0 0-34,-3 0 0,3 0-2679,-3 0 0,3 1-2679,0 1 0,0-1 0,0 2 0,0-3 2679,0 0 0,0 2-2679,0-1 1339,0 2 1,-1-2 2483,-1 1-1,1-2 0,-2 3 0,3-3-1143,0 3-1340,0-2 1,0 2 1339,0 0 0,0-3 0,0 3 0,-2-3 0,1 1-1,-1 1 1,1-1 0,1 2-1143,0-1-1536,0-1 2679,0 2 0,0-2 0,0 1 0,0-1-1143,0 1 1,0 1 570,0-2 0,0 3 572,0-2 0,0-2 0,0 3 0,0 0 0,0-2 0,0 2 0,0 0 0,0-3 0,0 3 0,0 0 0,0-2 0,0 2 0,0-1 1,0-1-1,0 2 38,0 0-33,0-3-7,0 6 4,0-5 0,0 2 1,0 0 761,3-3 1,-2 4-375,1-2 374,-2-1 1,0 2-715,0-1-22,0-1 1,0 3 38,0-2 6,0-1-40,3 1 5,-2 1 547,2-2 1,-3 3-2096,0-2 1459,0-2 74,0 3-134,0-3 2780,0 3-2690,3-2 1070,-3 2-2109,3-3 3740,-3 0 1839,0 0-2084,0-3-2361,0 2-2965,0-5 2861,0 6 1,0-4-2626,0 2 2122,0 1-2218,0-4 50,0 4 1348,0-5 1,0 5 1348,0-4-7,0 4 0,0-3 35,0 2-52,0 2 5,0-6-53,0 5-9,0-5 99,0 6-47,0-6 47,0 5 1,0-2 341,-3 1 1185,3 1 3,-3-2 14,3 3 1179,0-3-2683,0 3-13,0-3-23,0 0 442,-3 2 0,2-2-1601,-1 0 1145,1 3 0,1-4-1502,0 2-1145,-2 1 3458,1-2 1,-2 3 1799,3-2-2589,0 1-665,0-2 1,0 2 254,0-1-1136,-3 1 2293,2-1 0,-1 1 1827,2-1-4137,0 1-1013,0-2 2561,0 3 2678,0 0-4,0-3-2668,0 3-1530,0-3-1064,0 3 5487,0 0 163,0-3-3618,0 2-2322,0-2 1527,0 3 1,0 0 4011,2 0-3,-1 0-2,2 0-2668,-3 0-37,0 0 2677,0-3-2829,0 3-30,3-3-1753,-2 3 1863,1 0 170,-2 0-348,0 0 361,0 3-723,3-3 1,-2 4 1116,1-2 332,-1-1 0,-1 2-1867,0 0-1602,0-3 25,0 3-63,0 0 27,3-2 3945,-3 2-1178,3-1-103,-3-1 10,0 2 0,0 0 7,0-2 0,0 1 0,0-2 87,0 3-567,0-2-1055,0 2 1535,0-3 2679,0 0 0,0 3-2679,0-3 0,3 3-1144,-2-3 3817,2 0 0,-3 0-89,0 0-2596,0 3-2701,0-2 2695,0 2 16,0-3 1118,0 0-1112,0 3-2575,0-3-108,0 3 492,0-3 1293,0 0 2548,-3 0-985,-1 0 1,-2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28:35.908"/>
    </inkml:context>
    <inkml:brush xml:id="br0">
      <inkml:brushProperty name="width" value="0.05714" units="cm"/>
      <inkml:brushProperty name="height" value="0.05714" units="cm"/>
    </inkml:brush>
  </inkml:definitions>
  <inkml:trace contextRef="#ctx0" brushRef="#br0">32 26 19128,'7'0'-2558,"-1"0"2607,0 0 1,-1 0 94,-1 0 19,-3 0-34,5 0-7,-5 0 106,2 0 11,-3 0 1575,0 0-1637,0 3-1245,0-3 482,0 6 0,0-5-12,0 4 1,0-3-541,0 2-11,0 0-90,2 3 433,-1-1 293,2 1 0,-3-3 597,0 0 261,0-2-352,0 0-13,0-2 1126,0 0-473,-3 0 1,2 0-493,-1-2 1,-1 0-7,1-2 0,-1 0 76,1 0 1,2-2 22,-2 2 1,0 0 149,0 0-206,1 0 1,-2-2-951,1 2-72,1-2 669,-2 3 0,3-2-369,0 1-3,0 3 259,0-2-105,0 3 1525,0 0-337,0 3-1047,0 0 109,0 4 260,0-1-41,0 0-21,0 1 0,0-3 152,0 0-729,0-2 1,0 1-645,0 0 1248,0-3 134,-3 3 0,2-3 1151,-4 0-122,4-3-857,-5 0 1,6-4-367,-3 1 0,2 2 215,-1-1 89,1 1-134,-2-2-329,3-1 1,0 3-1484,0 0 926,0 2 1,0-1-28,0 1 499,0 1-76,0-2 25,0 3 1543,0 3-1112,0 0-136,0 4 81,0-1 31,0 1-178,0-1 0,0-2 75,0 1-10,0-4-1132,0 5 1531,0-6-452,0 3 53,0-3 0,0 0-70,0-3 1,-2 2 360,0-3 1,0 2-264,2-3 1,-1 3 113,-1-2 1,1 2 64,-1-2-116,1-1 0,1 1-117,0 0 14,0 2-17,0-3-896,-2 4 1569,1-2-781,-2 3 1184,3 0 26,0 0-1078,0 3 1,2-2 298,0 4 0,0-3-113,-2 2 1,0-2-87,0 2-1150,0-2 963,0 4 1,0-5-458,0 3 1,1-2 146,1 0 1042,-1-2-519,2 0 806,-3 0-233,0 0-757,0-2 1,0 0 2,0-2 26,0 3-319,0-2 0,0 2-367,0-1-70,0 1-568,0-2 158,0 3 2583,0 0-82,3 0 31,-3 0-54,3 0-631,-3 0 1,0 1-636,0 1 4,0-1 1,0 2-2,0 0-621,0-3 1,0 4-454,0-2 24,0-1 404,0 1 0,0-1-599,0 1 1244,0-1-1,0 2-142,0-3 0,0 1 163,0 1-326,0-2 239,0 3-32,0-3 1412,0 3-1232,0-2-33,0 2-69,0-3 1261,0 0-32,0 3-1256,0-3-18,0 3-916,0-3 3296,0 0-1267,0-3-1122,0 3-1419,0-6 815,0 5 1,0-2 624,0 0-6,0 3 20,0-3 1,0 2-1389,0-1 119,0 1 941,0-2 170,0 3 1859,0 0-1674,0 3 1,-2-1 1024,0 2-628,0-3-317,2 5 0,0-4-104,0 2-3,0-3 1,0 3-7,0-2-1274,0-1 724,-3 2 5,2-3-11,-2 2-121,3-1 1,0 3-1341,0-2 2118,-2-1 0,1 4 0,-2-1 0</inkml:trace>
  <inkml:trace contextRef="#ctx0" brushRef="#br0" timeOffset="849">0 51 26859,'1'-3'-9831,"1"1"8264,-1 1 1527,4-2 393,-4 2 0,3-2-24,-2 3 403,-2 0 0,4 0 658,-2 0-1290,-1 0 0,2 0 1959,0 0-682,-3 0-309,3 0-204,0 0 216,-2 0-888,2 0-115,-3 0 0,0 1-1053,0 1 1,-1-1 477,-1 1 0,0-1 419,-2-1 0,2 0 155,-2 0 1,1 0-249,-1 0 103,3 0-36,-5 0 103,5 0 2101,-2 0-1570,3 0 1,0 1-2517,0 1-217,0-2 38,0 3 1104,0-3 0,1 0 1065,1 0 3,-1 0 125,5 0 7,-6 0 2031,6 0 13,-5 0 21,2 0 0,-3 0-3277,0 0 0,0 3 0,0 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0:05.800"/>
    </inkml:context>
    <inkml:brush xml:id="br0">
      <inkml:brushProperty name="width" value="0.04286" units="cm"/>
      <inkml:brushProperty name="height" value="0.04286" units="cm"/>
      <inkml:brushProperty name="color" value="#F5F5F5"/>
    </inkml:brush>
  </inkml:definitions>
  <inkml:trace contextRef="#ctx0" brushRef="#br0">244 572 7781,'-13'-4'0,"3"-1"-75,-1 0 1,3 0-33,-1 1 1,0-2-204,1 2 267,-1-2 1,3 1 94,-1 0 1,3 0 11,0 0 0,2 2-38,0-1 1,-1-4 36,1-2 0,0-1-4,2-2 1,0 1-44,0-5 1,0-1-111,0-3 1,0 1 152,0-2 0,0 3-27,0-1 1,2 3-5,0 0 0,0 6 22,-2 0 49,0 6 0,0 3-59,0 4 0,0 5 176,-2 6 0,0 3 13,-2 6 1,2 4-84,0 6 0,2 0-89,0 2 0,0-2 6,0-2 1,0 2-122,0-2 0,2-5 94,0-1 0,2-5-84,-2-4 0,0-3 102,-2-5 1,0-5 63,0-2 1,0-5-158,0-6 0,-2-7 0,0-6 1,-3-5 12,1-8 0,-1 0-121,1-5 0,-2-3 68,2-4 0,1 2 71,1-4 1,-1 4-92,1 0 0,-3 2 140,3 2 0,-3 10 142,1 8 0,0 10-23,0 6 0,2 5 165,-2 4 1,2 4-165,0 2 0,-1 4-80,1 5 1,0 7-50,2 6 1,0 2 94,0 3 0,0 1-201,0 3 1,0-2 61,0 2 1,2-4-114,0 1 0,3-4-22,-3-2 1,2-2 98,-2-3 54,3-3 20,-4-8 126,2-5 1,-4-8-84,-1-5 1,-2-4-174,-2-5 1,-1-2 94,1-5 0,0-3-62,-1-5 1,1-2 64,2 0 0,-1-2-15,0 0 1,0 0 82,1 4 0,-2 3 285,2 6-49,1 0-225,0 10 0,3 4 13,0 10 1,0 2-97,0 4 0,0 4-135,0 4 1,2-1-9,1 1 0,2 0-213,-1 0 1,2 1 66,0-3 0,-2-3-111,1-1 0,-3-1-467,2 1 91,-3-2 786,2-3 0,-3-2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0:17.889"/>
    </inkml:context>
    <inkml:brush xml:id="br0">
      <inkml:brushProperty name="width" value="0.04286" units="cm"/>
      <inkml:brushProperty name="height" value="0.04286" units="cm"/>
      <inkml:brushProperty name="color" value="#F5F5F5"/>
    </inkml:brush>
  </inkml:definitions>
  <inkml:trace contextRef="#ctx0" brushRef="#br0">277 846 7736,'-13'-13'0,"0"1"0,3-1 3,2 0 1,1 0 82,3 0 1,0-1-55,2 1 1,1-1-250,-1 3 0,2 2-123,0 0 198,2 5 178,-1 1 1,2 6 38,-3 1 1,2 3-4,0 1 0,3 2-107,-3 3 0,2-1 84,-2-1 0,2 1-28,-1-1 1,1-1-8,-2 0 1,0-2 56,-2 1 1,2-2-35,0-1 1,1 1 63,-3-1 1,0-2-66,0 1 0,-1-4-66,-1 1 0,-2-4 60,-2-2 1,1-5 8,1-1 0,-2-5 0,-3-2 0,1-2-9,1 0 0,2 2 106,0 0 1,0 2-104,0 0 0,2 3 138,-2 1 0,4 4-121,-1 2 0,-1 5 4,1 0 1,-1 3 19,1 6 0,1 2-1,-1 4 0,-1 0-76,1 2 0,-1-1 64,1-3 0,1 0-42,-1-1 1,-1 1 66,1-3 45,0 0-134,2-4-3,0-2 1,0-4-8,0-5 1,0-3-124,0-3 1,1-3 82,1-1 1,-1-2 45,4 2 1,-4-2-55,1 2 1,1 0 25,-1 2 1,0 3 298,-2 1-227,0 2 1,0 4 129,-3 1 0,2 6 15,-3 5 1,2 5-75,-3 3 0,3 0-65,-2 0 0,3-3 13,-2 1 0,3-1-103,0-2 0,0-1 56,0 0 1,0-5-205,0 0 158,0-4-22,0 1 32,0-12 1,0 4-4,0-8 1,-1-1 27,-1-1 0,1 0 0,-1 0 0,1 1 33,-2-1 0,3 2-35,-2 0 1,-1 3 118,1 1 1,-1 2 65,1 1-30,1 2 0,-3 3-102,2 5 0,1 3 8,-1 6 0,1 2-21,-1 0 1,1 2 2,-1-2 1,1 1-100,1-1 0,0-4 97,0 2 0,0-4-31,0 2 0,1-3 40,1 0-7,-1-3-32,2-3-7,-3-2 1,0-2-120,0-3 0,0-3 80,0-3 1,-3-3 22,1-1 1,0 0 5,2 2 1,0 0-8,0 0 0,-2 1 15,0 2 1,0 0 25,2 4 6,0 2 37,0-1-24,0 15 0,0-4 110,0 11 1,0 0-119,0 0 0,0-1-3,0-1 1,0-2-59,0 0 0,0 0 40,0 0 0,0-3 4,0-2 34,0-3-36,0 0 1,0-5-142,0 0 1,0-5 71,0-6 0,0-2 24,0-2 1,0 1 15,0-3 1,0 0-41,0-2 0,0 1 35,0 1 0,0 3-3,0-1 0,0 4 48,0 3 222,0 1-153,0 3 0,0 6-41,0 6 0,-1 3-15,-1 6 1,1 0-36,-1 2 1,1 0-1,1-2 1,0 0 43,0-4 1,0 0 31,0-4 0,0 0-18,0-3-90,0-2 1,0-5 49,0-6 1,0-2-132,0-4 1,0 0 78,0-2 0,0-2 2,0-2 1,1 1-35,1 1 1,-1-2-9,1 2 1,-1-2 41,-1 0 1,0 3 0,0 1 1,0 4 54,0 3 193,0 0-83,0 5 0,0 3-48,0 4 1,0 7-31,0 2 1,0 3-69,0-1 0,0 2-81,0-2 0,2 0 63,0-2 1,0-3-27,-2-2 1,2 0 48,0-2 1,1-2-54,-3 0 150,0-2 0,0-1-66,0-5 0,0-2-74,0-6 0,0-1 58,0-4 1,-1 2-12,-1-2 0,0-1-32,-2-3 0,3 2-14,-2 0 0,1 0 31,-1 4 1,1 1-35,0 3 204,1 2 1,-2 6-73,3 3 1,-1 8-42,-1 5 0,1 4-49,-1 0 0,2 1 3,0 2 1,0-2-12,2-1 0,-1-1-96,1-3 0,2-3 75,0-2 0,-1-1 8,-1 0 37,2-4 19,-4 0 1,3-6 8,-3-4 1,0 0-78,0-4 1,0-1 5,0-3 0,-1-2 32,-1 2 0,2-2 0,-3 2 0,2-1-53,-1 1 1,1 1 41,-1-1 0,1 3-4,-1 1 51,1 2 61,-2 5 1,3 3-46,0 5 1,0 4 115,0 7 1,0 1-167,0 3 0,0 1 9,0-1 0,2-3-8,0-1 1,1-1-80,-1-1 1,-1-1 43,1-2 1,-1-3 47,-1-2 48,0-4-86,3 2 0,-3-8-4,2-1 1,-1-7-3,-1 0 0,0-4 5,0 0 1,0-2 4,0-3 1,0 1 12,0-2 0,2 3-97,0 1 0,1 0 75,-3 4 0,0 3 61,2 4 7,-1 3 0,2 6 136,-3 5 0,0 7-118,0 7 0,-2 2 103,0 3 1,0 1-174,2 0 0,-3-4 65,1 0 0,0-3-103,2-2 0,0-2 61,0-4-26,0-2 0,1-5 37,1-2 0,-1-3-2,1-3 0,-1-4-53,-1-7 0,2-1 18,0-4 1,0-1 0,-2 0 0,2-3 19,0 3 0,0-1-137,-2 0 1,0 2 74,0-4 1,0 3 34,0 0 0,0 4 86,0 2-5,0 4 2,0 5 0,0 9 155,-2 5 1,-1 9-83,-2 5 0,0 5 83,3 3 0,-2-1-266,2 1 1,0-5 142,2 0 1,0-3-293,0-1 1,0-4 27,3-5 1,-2-4 80,3-3 63,-2-4 0,3-4-1,-3-5 1,1-5 8,-1-2 0,-1-3-23,1-3 1,-2-4 76,0 2 0,0-2-107,0-1 1,0 1-1,0-1 0,0-2 35,0 0 1,0 1-20,-2 4 0,0 1 16,-2 5 1,2 7-13,0 3 0,-1 6 429,1 1 0,-2 6-164,2 7 0,-2 5-79,1 6 0,-1 1-97,2 1 1,0-1-97,2-2 0,0-1 55,0-3 0,0 0-176,0-2 1,2-2-71,0-4 182,3-2 149,-1-6 0,1-3-122,0-7 0,-2-2 107,-3-4 1,0-2-52,0-3 0,0 0-17,0-1 1,0-1-29,0-2 1,-1 2-76,-1-4 0,0 3 66,-2-3 1,2 1-100,-2 0 0,1 2 364,-1 3 0,3 6-99,-1 3 1,1 6-42,1 3 0,-2 6-72,0 7 1,-1 3 106,1 6 0,1 2-111,-1 4 0,1 0-65,1-2 1,1-3 26,1-2 0,1-2-162,1-2 0,2-1-42,-2-3 189,2-3 0,-2-4 72,0-4-25,-2-1 0,1-5 113,-3-2 0,0-3-137,0-4 1,-3-3 21,1-1 0,-3 1-14,1-1 1,0 0 3,0-3 1,2-1-130,-2 0 1,2-3 72,0 3 1,2 1 124,0 3 1,-3 3-46,1-1 1,0 7 96,2 1 0,0 6-71,0 1 0,0 4 23,0 7 0,0 2-92,0 6 1,0 1 58,0-1 1,0-1-200,0 0 1,2-1 115,0-4 0,3 0-22,-3-4 0,2-1 112,-2-1-24,0-1 0,-1-2 16,1-2 1,-1-5 134,1-4 1,-1-3-293,-1-5 1,0 1 90,0-3 1,0-1-28,0-3 0,0 1 67,0-1 1,0 3-98,0 1 0,-1 0 108,-1 0 1,1 2 223,-1 5-229,1 3 1,1 2 33,-2 3 0,1 6 28,-1 4 0,0 6 7,0 3 0,1 1-132,-1-1 0,2 1 93,0-3 1,0-1-169,0-3 1,2 0 4,0-2 73,0 0 66,1-3-5,-2-2 1,2-4 8,-1-5 0,-1-3-40,1-3 1,-1-2 41,-1-2 0,0 2-15,0-2 0,0 1-3,0 1 1,0-1-6,0 1 1,0 0-7,0 4 0,0 1 67,0 1 5,0 1-16,0 2 1,0 4-39,0 5 1,0 3 142,0 3 0,0 3-74,0 1 0,0 0-137,0-2 1,0 0 98,0-1 0,0-2-150,0-1 0,0-2 86,0 0 1,0-3 41,0 0-33,0-2 1,0 0-18,0-4 0,0-4-99,0-3 1,0-3 70,0-1 0,0 0 35,0-4 1,-2 2 2,-1-2 1,1 2-33,2 0 0,-2 2 58,0 0 0,0 3 192,2 1-195,0 2 16,-3 4 1,2 3 27,-4 7 0,4 2 7,-1 4 0,1 0-37,1 0 1,-2-1-41,0 1 1,0-1-101,2-1 1,0-2 180,0-2-26,0-1 170,0-2-120,0-1-171,0-9 1,0-1 96,0-6 0,0 0-48,0 0 1,0 0 1,0 1 0,0-2-113,0-1 1,-1 2 116,-1-2 0,1 2-78,-1 2 363,1 2-225,1 2 0,0 5 92,0 2 0,0 3-69,0 6 0,0 3-17,0 3 0,0 0-36,0-2 1,0 1 6,0-1 0,0 1-29,0-3 0,0-2-23,0-1 1,2 0 35,1-2-20,-1-2 33,-2 1 1,0-5-15,3 0 1,-3-3-73,2-6 1,-1 0 65,-1-2 0,0-3 0,0 1 1,0-1-31,0 1 0,0 0-86,0 0 0,0 1 110,0 2 0,0 0-71,0 4 268,0-1-209,0 4 0,0 1 195,0 4 0,0 4-83,0 5 1,0 2-40,0 2 1,0-1-22,0 3 1,0-3-18,0 1 0,1-2 1,1-2 0,-1 0-36,1-2-62,1-1 106,-2-1-23,5-4 1,-5-3 5,3-4 0,-2-4 9,0-3 0,-1-1-1,-1-1 1,0-2 3,3 0 1,-3 0-78,2 2 0,-1 0 67,-1 1 1,0 2 267,0 1-170,0 5 11,-3 1 0,2 9-83,-3 2 0,1 4 17,-1 3 0,3 1-37,-1 1 0,1-1-79,1-4 1,0 1 82,0-3 1,0 2-115,0-4 1,0-1-99,0-3 132,0-3 85,3 2 0,-2-6-47,3-1 0,-2-4-57,0-3 0,-1-1 70,-1-1 1,0-2 2,0 0 0,0 0 4,0 2 1,0 1-16,0 1 324,0 2-249,0 3 1,0 4 96,0 4 1,-1 7-54,-1 8 0,1 4-30,-1 3 1,1 2-70,1 0 1,0 1-145,0-3 1,1-2 57,1-1 0,2-2 111,2-4 1,-2-4-216,1-7 111,-4-1 14,2-3 1,-3-6-25,0-2 0,0-6 12,0-1 0,0-2 58,0-1 1,-1 0 73,-1-1 0,1 0 31,-1 2 1,-1-4 86,1 2 1,0 1-64,2 0 1,0 6-98,0 0-314,0 3 302,0 3 1,0 8 183,0 7 1,0 7-114,0 4 0,0 4 20,0 1 1,1 0-95,1 1 1,-1 1-4,4-3 1,-3-2-24,2-4 1,-2-3 100,3-2-86,-1 0 0,0-4 24,0-2 1,-2-5 56,0-4 1,-1-2-81,-1-5 0,0-1 13,0-5 0,0-2 13,3-2 0,-3-2 2,2-1 0,-1-2-163,-1 1 0,0 0 95,0-1 0,0 4 41,0-2 1,0 6-60,0 3 388,0 3 1,0 8-119,0 4 1,-3 6 3,-1 9 0,0 2-155,0 6 0,3-1 14,-1 1 1,-1 0 54,1-3 0,-1-2 51,3-2 0,1-3-366,1-2 0,-1-5 27,1-2 0,0-4 13,0 1 1,-2-3 106,3-3 0,-1-3 43,1-5 1,-1-4-43,-2-5 0,0 1 4,0-2 0,0-1-18,0 0 1,-1 0 46,-1 1 1,0-1-118,-2-2 0,2 2 52,-2 3 1,2 2 149,-3 3 0,3 4 16,-2 3 0,2 4 210,-3 5 1,1 6-76,-2 4 1,-1 5-63,1 4 1,0 2-197,2 3 0,0-4 139,2 0-1,2-3-249,-3-2 1,3-3 1,3-4 0,-3-4 29,2 0 109,2-3 1,-3-1 1,4-2 0,-4-3 16,1-4 0,-1 0 136,-1-3 0,0-1-138,0-2 1,0 0 19,0 0 1,0 1-123,0-1 0,0 2 116,0 0 1,0 3-59,0-3 0,0 3 30,0 0 1,0 3-69,0 1-59,-3 2 52,2-1 57,-1 3-24,2 0 174,0 0-81,0 3 10,0-2-26,0 2 1,0-3 39,0 3 73,0-3 0,0 6-114,0-2 0,0 2 126,0 0 0,0 4-66,0 0 0,0 0-138,0 1 0,0 0 26,0 1 1,0 1 12,0-3 1,0 0 39,0-4 0,0 0-5,0 1 82,0-1-116,0-2 6,-3-1 1,2-8 29,-1-2 0,1-3-33,1-1 1,-1-1-14,-1-1 1,2-2-108,-3 0 0,3 0 116,0 2 0,0 0-18,0 1 1,-2 2 30,-1 1 0,1 2-28,2 0 1,0 3 78,0 0-93,0 2 52,0 0 22,0 7 0,0 0 92,0 6 0,0 0-88,0 2 0,0-1 4,0 1 1,0-1 36,0-1 1,0 0-48,0-2 1,0-1 87,0-1-40,0-1-4,0 1 1,0-4-22,0 0-16,0-11 0,-2 2 20,0-7 1,0 2-3,2-2 0,-2 1-26,0 1 0,-1 0-13,3 2 0,-2-2 55,0 3 0,0 1-20,2 3 0,0 2-676,0-2 172,0 2 450,0-1 1,0 4 44,0 1 0,0 2 66,0 2 0,0 1-97,0-1 0,0 3 20,0-1 0,0 1-13,0-3 1,0 1 27,0-1 1,0 0 17,0 1 0,0-3 36,0 0-66,0-2-8,0 4-120,0-6 0,1 2 75,1-4 1,-1-1-79,1-4 0,-2 1 94,0-1 0,0-1-26,0-1 1,0-1 12,0 1 0,0 1-32,0 1 66,0 1 34,0-1 117,0 1-157,0 2 0,0 4 163,0 5 1,0 1-88,0 3 0,-2 1-4,0 2 0,0 1-40,2 0 0,0 0 2,0 0 0,0-3-16,0 1 0,0-3-13,0 0 0,0 0 33,0-2-24,0-2 20,0 1 1,0-5-62,0 0 0,0-3-91,0-6 1,0 1 62,0-2 0,0-1-13,0-2 0,0 0 4,0 0 0,0 1-17,0-1 0,-1 2 41,-1 0 0,1 4-18,-1-2 0,2 2 94,0 0-121,0 4-102,0 0 209,0 3 1,0 1 125,0 1 0,0 1-157,0 4 0,0 2-4,0 2 0,0 1 1,0 1 0,0-3 3,0 1 0,0 0 48,0 2 1,0-3 1,0-2 0,0-1 550,0 0 367,0-1-593,0 1-1364,0-4 645,0 0 256,0-9 0,0 0 109,0-5 0,0 0-128,0 2 0,0-1 62,0 1 0,0-2-103,0 3 0,0-3 122,0 2 1,0 1-7,0 2 0,0-1 63,0 1 0,0 1-54,0 1 145,0 3-163,0-2 84,0 3 0,0 3-2,0 1 0,0 2 85,0 3 1,-3-2-106,1 2 1,0 0 2,2-1 0,0 1 0,0-3 1,0 1-3,0-1 1,0-1 7,0-1 1,0-2 1,0 2 0,0-2-81,0 3 61,0-4-1,0 2-48,0-3 1,0-3-5,0-1 1,0-2 0,0 0 1,0-1-12,0 1 1,0-1 47,0 1 0,0 0-15,0-1 1,0 1 85,0-1 1,0 3-77,0 0 6,0 2 38,0-3-3,0 4 1,0-1 23,0 4 0,0 2-6,0 2 1,0 0 15,0 1 0,0 1-36,0 1 1,0-1-31,0-1 1,0-3 26,0 0 0,0-1-16,0 1 0,0-2 3,-3 2-11,3-2-38,-3 0 1,3-2-103,0-2 1,0-2 76,0-2 1,0-1 39,0-2 1,0 2 44,0-2 0,0 2-20,0 1 1,0-1 5,0 1 0,0 2-37,0-1 1,0 3-25,0-2 149,0 3-38,0-2 0,0 3 39,0 3 0,0-2-69,0 3-17,0 1 0,0 1 41,0 0 0,0-1 50,0-1-25,0-3 13,0 5-46,0-5-12,0 4-232,0-4 247,0 2-92,0-6 0,0 2 8,0-4 0,0 3-9,0-2 0,0 2-120,0-2 80,0 2 1,0-1-20,0 0 55,0 3 0,0-4 0,0 2-42,0 1 198,0-1-110,0 2 1,0-1 12,0-1 46,0 1 190,0-2-216,0 3 81,0 0 1,0 3-81,0 1 1,0 2-38,0 0 0,0 1 9,0 2 0,0-2-9,0 2 1,0 0 3,0 0 0,1-1-32,1-2 99,-2 1 1,3-1-64,-3 1 9,0-4 0,0-1-37,0-4 1,0-1 40,0-4 0,0-1 48,0-1 1,0 1-56,0 1 1,0 1 1,0-1 0,0 1-111,0 0 46,0-1 0,0 1-155,0-1 192,0 1-136,0 0 70,0-1 98,0 4-30,3-3 6,-2 5 27,2-2 169,-1 3-142,-1 3 0,2 1 98,-3 2 0,0 1-87,0-1 0,0 1-14,0 2 0,0-2-47,0 1 1,0-1 12,0 0-5,0-1 125,0 1-12,0-1-179,0-2 86,0-2 0,-2-2-36,0-2 1,0-2 38,2-2 1,-3-1-21,1 1 0,0-1-2,2 1 1,0 0-14,-3-1-6,3 1-15,-3-1-97,3 1-5,0 2 93,0-1-4,0 4 77,0-2 3,0 3 174,0 0-145,0 3-25,0 1 0,0 2-20,0 0 0,0 1 7,0-1 0,0 1-5,0-1 0,0 0 10,0 1 1,0-1 77,0 1 0,0-3-75,0 0 0,0-2-20,0 3 12,0-4-11,0 2 0,0-4-125,0-1 0,0-2 83,0-2 1,0-1-48,0-2 1,0 2 63,0-1 1,2-2-54,0 2 0,0-1 35,-2 0 0,0 2 8,0-2 1,0 4-53,0 1 1,0 2-1,0-2 0,0 2 1,0-3 2,0 4 111,0-2-75,0 3 0,0 1 145,0 1 1,0 1-29,0 4 1,0-1-31,0 1 0,0-1-16,0 1 1,0 0 7,0 1 1,0-1 5,0 2-22,0-2 1,0-1-28,0 1 42,0-4 174,0 3-170,0-5-141,0 2 70,0-6 0,0-3-7,0-2 0,0-1-6,0 3 0,0-3-12,0 0 0,0 0 30,0 1 0,0 1-17,0-2 1,0 4 28,0 1-43,0-1 71,0-1 1,0 2-10,0-1 11,0 4 10,0-2 1,-2 4 6,0 1 0,0 2-29,2 2 1,0 0-2,0 1 1,0 0-42,0 2 0,0-2 42,0 1 0,0-3-26,0-1 126,0 1 5,0 1-2,0 1 22,0-4-186,0 3 110,0-5-89,0-1 0,0-4 61,0-2 1,-2-1-98,0 1 1,-1 1 44,3 1 0,0 0-55,-2-2-72,1-1 109,-2 1-81,3-1 79,0 1-41,0 2 121,0 1 1,0 4 2,0 1 0,0 2-18,0 2 0,0 1 14,0-1 0,0 1-11,0-1 1,0 0 55,0 1 19,0-1 28,0 1-71,0-1 0,2-2-2,0 1-60,0-4-32,-2 2-96,0-3 0,0-1 91,0-1 0,0-2-119,0-2 0,0 2 60,0-1 0,0 1-4,0-2 15,0-1 0,0 1-32,0 0 18,3 2 19,-2-2 31,2 3 68,-3-1 0,1 1 17,1 3 149,-2-3-155,3 3 0,-2 0 117,1 4 0,-1 4-42,1 0 1,-1 4-43,1 1 0,-1 1-10,1 3 1,0 2-1,0 3 1,-1-1-43,1-2 1,1 0-8,-1-2 0,1 0-110,-1-4 147,-2 1-119,3-7 86,-3 0 1,0-5 24,0-4 1,0-3-83,0-3 1,0-2-5,0-3 1,0 0 18,0 0 1,2 3-8,1-1 0,-1 3-27,-2 0 1,0 0 42,0 2 1,0 2 63,0-1-105,0 4 257,0 7 1,0 2-19,0 9 0,0 3-15,0 4 1,0 1-115,0 0 1,0 3 18,0 0 1,0 2-105,0-2 1,0-1 111,0-4 1,0 2-126,0-4 0,0-3 127,0-5-222,3-3 119,-3-7 15,3 0 0,-3-4-2,0-1 0,0 1 22,0-4 1,0 0-91,0-3 1,0 0 78,0-3 1,0-1-102,0-3 1,0-3 40,0 4 0,0-4-12,0 3 0,0 0 88,0 0 1,0 3 1,0 0 0,0 5 121,0 1-187,0 1 99,0 1-46,0 13 0,-1 4 186,-1 11 1,2 3-10,-3-1 0,3 1-84,0 1 1,0-1-70,0 3 0,0-6-4,0 0 0,2-3-62,0-2 1,2-3 89,-2-1 0,3-4-109,-3-3 0,1-3 28,-1-3-22,-1-1 0,1-4 45,-2-2 0,0 0 0,0-2 1,0-2-52,0-2 0,0-2-8,-2-1 1,0-1 21,-2-2 1,0 1-4,0-1 0,0-1 64,2 3 1,1 0-45,-3 2 0,2 1 229,0 1-130,1 2-18,1 5 1,-2 5 16,0 6 1,0 3 15,2 7 0,0 3 79,0 6 0,0 0-108,0-1 0,0 1-61,0 0 1,0-4 60,0 0 0,2-3-82,0-2 0,2-1 60,-1-3 6,2-3-60,-5-1-2,6-6 1,-5-3-80,1-4 0,-1-2 105,-1-3 1,0-3-200,0-3 0,2-3 103,0 1 1,0-3-40,-2-2 0,2-1 95,0 1 0,0 3-14,-2 2 1,0 3 27,0-1 256,3 4-24,-2 5 1,1 9-71,-4 8 0,0 5 90,-2 8 0,2 2-24,-2 6 0,2 0-229,0 0 0,2 0 123,0-2 1,0-2-142,0-2 0,0-4 27,0-3 0,2-3 15,3-5 0,-2-3-298,1-4 238,-2-1 0,3-4-38,-3-1 0,1-3 36,-1-4 0,-1-4-26,1 0 1,-1-2 69,1 0 1,-1-2-3,1-5 0,-1 0-25,-1-1 0,0 1 3,0 2 0,0 0 39,0 0 0,0 1 18,0 6 201,0 2 1,0 8-76,0 3 0,-2 7 28,0 5 1,-3 5-55,0 7 0,3 2-54,-1 6 0,1-2-23,-1 0 1,1-3-91,2 1 1,0-4 39,0 0 0,0-6 61,0-1 1,2-6-242,1-2 192,-1-5-57,-2-1 48,0-9 1,0-1-128,0-6 0,0-2 57,0-3 0,-1 0 30,-1-1 1,0-2-71,-2-2 0,3 1 79,-1-4 0,-1 3 35,1-1 0,-3 2-51,3 0 0,-1 8 360,1 1-203,2 7 1,-4 4 67,2 4 0,1 8-34,-1 5 0,-1 6 77,1 5 1,0 0-190,2 4 1,0-4 5,0 0 0,0-4-26,0-5 0,0 0 57,0-2 0,1-5-133,1-2 0,-1-1-34,3-5-6,-2 0 0,1-3 104,-3-1 0,0-2-12,0-2 1,0-3-36,0-2 0,0-1-3,0-1 1,0-2 40,0 0 0,-1-3-4,-1 1 0,1 1 1,-1-1 1,-1 3 0,1 1 0,0 1-1,2 4 0,-1 2 95,-1 4 1,1 2 163,-1 2 0,1 4-111,-1 5 0,1 4-26,-1 2 1,1 2-169,1 0 0,0-1 121,0 0 0,0-3-67,0-2 1,2-1 53,0-1 1,1-2-235,-1-2 169,-1-4-6,2 0 0,-3-4 10,0-1 0,1-2 15,1-5 1,-2-1-128,3-2 0,-3-1 75,0 0 1,0 0-46,0 0 0,0 0 66,0 1 1,0-1 0,-3 0 0,3 3 47,-2 1 0,1 2 22,1 1 91,0-1-149,0 4 84,0 0 0,0 4-55,0 1 1,0-1 84,0 4-63,0-1 1,0 2-1,0 1 1,0-3-20,0 0 0,0-2 1,0 3 0,0-3-67,0 2 70,0-3 1,0 3-73,0-2 64,0-1-164,0 2 134,0-3-490,0 0 522,0-3 1,0 1-90,0-2 374,0 3-113,0-2 72,0 3-159,0 0 0,0 3-35,0 1 1,0 2-24,0 0 1,0-2 2,0 1 0,0-1-92,0 2 117,-3 1-87,2-1 52,-2 1-191,3-4 0,0-1 99,0-4 1,0-1 23,0-4 1,0 0 40,0-1 0,0-2-6,-2 0 0,1-2 0,-1 4 1,1-3-6,1 2 1,0 1 155,0 1 0,-1 3 77,-1 0-24,1 2-127,-1 0 1,2 4 4,0 3 0,0 0-66,0 2 1,0 1-4,0 1-38,0-1 0,0-1 63,0-1 0,0-1-92,0-1 1,0-2 72,0 2-2,0-2-93,0 1-46,0-3 1,0-1 57,0-1 0,0-2-11,0-2 1,0-1 16,0 1 0,0-1 22,0 1 1,0 0 41,0-1 0,0 3-54,0 0 0,0 2 296,0-3-11,0 4-5,0-2 0,-1 8-92,-1 1 0,1 2-16,-1-1 1,1 1-148,1 1 1,0-1 102,0-1 0,0-1-118,0 1 0,0-1 56,0 0 0,0-1-99,0-1 31,0-3-243,0 2 235,0-3 1,0-3-8,0-1 0,0-2 67,0 0 0,0-3-5,0 1 1,0-1 54,0 3 1,0-1-69,0 1 1,0 0 52,0-1 0,0 3-3,0 0 25,-3 2 13,3-1 0,-3 4 10,3 1 0,0 2-34,0 2 1,0 1 56,0-1-103,0 0 0,0 1 35,0-1 1,0-1-49,0-1 0,0-2 60,0 2 0,0-2 27,0 3-117,0-4-12,0 2-72,0-3 0,0-1 80,0-1 0,0 1-20,0-4 1,0 1 45,0-2 1,0-1 50,0 1 1,0-1-34,0 1 1,0 2 0,0 0 0,0 1 25,0-1 1,-1 3 241,-1-1-186,1 1 0,-2 2 99,3 1 0,0 1-144,0 4 0,0-1 21,0 0 0,0 1-81,0-1 1,0 1 36,0-1 1,0-2-22,0 1 11,0-1 0,0 0-35,0 1-57,0-4 78,0 2-81,0-3 0,1-1 37,1-1 1,-1-2-12,1-2 1,0 0 27,0-1 0,-2 1-5,3-1 1,-3 1 12,0-1 0,2 1-35,0 0-32,1-1 42,-3 1 0,0 0 208,2 2-94,-1 1 100,2 3-46,-3 0 1,0 3 71,0 1 0,0 4-146,0 1 0,2 1-7,0-1 1,0 1-13,-2-1 0,3 0 26,-1-3 1,0 0-70,-2 1 30,0-1-5,0 1 0,1-2 10,1 0-2,-2-3 0,3-4-52,-3-3 0,0-1-7,0-3 1,0 2 21,0-4 0,0 0 22,0-2 1,0 3-116,0-1 0,0 3 95,0 0 1,0 0-44,0 2 1,0 0 73,0-1 0,0 4 49,0 0 1,2 3 145,1 3 0,-1 1-26,1 4 0,-2 5-133,3 2 0,-2-1-4,3-1 0,-3 0-16,2 0 1,-2 0-2,2 0 1,-1-3-12,1-2 1,-2-1-16,2 0 0,-2-3-7,0 0 1,-1-2-114,1 0 0,-1-2 49,1-2 0,1-2 67,-1-2 0,3-4-75,-3 0 0,2-3 43,-2-2 1,3-1-9,-1-4 0,0 2 29,0 1 0,0-1-3,3 3 0,-3 0 36,0 2 1,-1 3 218,1 2 17,-3 3 1,3 5-75,-2 5 0,-1 6-5,1 4 1,1 6-83,-1 2 1,2 2-19,-2 1 0,3-1-23,-3-2 0,2-1-101,-2-2 0,1-4 93,-1-1 1,-1-4-202,1-3-11,-1-4 138,-1-1-56,0-8 1,0-3 52,0-7 1,0-2-30,0-2 1,0-1 36,0-1 0,0-2-12,0-3 1,0 0-32,0-2 1,0-3-74,0-3 1,0-3 118,2 0 1,-1 2-30,1 1 1,1 8 568,-1 4-62,0 11-247,-2 5 1,0 13-106,0 3 1,0 9 30,0 6 1,0 7-8,0 4 0,-2 1-14,0 0 1,0-2-186,2-3 0,0 1 49,0-1 1,0-4-43,0-7 1,2-6 101,0-5 40,0-2 1,1-5-37,-1-3 0,0-4 10,-2-4 0,-2-5-56,0-4 0,-3-2-64,0-3 1,0-1 69,-2-2 1,2-5-25,0 0 0,0-4-142,3 2 0,-2-3 89,2-6 1,0-6-120,2-4 1,0 2 88,2 4 1,-1 4 215,1 7 1,-1 7 8,-1 10 63,0 7 1,0 13-108,0 5 0,0 5 92,0 4 0,0 4-64,0 7 0,0 1 18,0 6 1,0 2-146,0 4 0,0 0 23,0-3 1,0 0-74,0-2 0,3 1 108,1-5 1,2-3-10,0-8 0,0-3 80,-2-7-32,2-2 1,-5-8-43,4-3 0,-4-6 10,1-3 1,1-5-42,-1-3 1,1-4-18,-1-4 0,0-3-128,2-2 1,-3 0 97,1-3 0,1 1-141,-1-4 0,3 0 42,-3-5 0,3 2 85,-1 0 0,-1 10 464,-1 9-299,2 11 1,-4 10 155,2 9 1,-2 9 18,-2 8 1,1 7 6,-3 7 1,2 4-207,0 4 1,1-2-151,1-2 1,0-5 46,0 0 0,0-2 54,0-2 1,3-6-2,-1-6 1,3-6-20,-1-3-21,-1-3-60,2-6 1,-3-2-149,2-4 1,-2-3 129,0-3 1,1-5-53,2-4 0,-2-2 99,1-3 1,-1-3-36,1-2 1,-2-4-156,2 1 0,-2-1 137,3-1 1,-2 3 50,1 3 0,-1 7 195,-3 6 183,0 3 0,0 13-54,0 6 1,0 11 107,0 10 1,0 5-355,-3 6 0,3-2 94,-2 2 1,2-6-585,2-3 0,1-2 169,4-5 0,0-8 13,1-4 1,0-7-140,0-4 1,0-2-354,0-2 0,0-5 244,0-3 0,-1-3-152,0-2 0,-3-1 691,0-1 0,-2-1 0,1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1:12.665"/>
    </inkml:context>
    <inkml:brush xml:id="br0">
      <inkml:brushProperty name="width" value="0.05714" units="cm"/>
      <inkml:brushProperty name="height" value="0.05714" units="cm"/>
      <inkml:brushProperty name="color" value="#F5F5F5"/>
    </inkml:brush>
  </inkml:definitions>
  <inkml:trace contextRef="#ctx0" brushRef="#br0">193 417 7013,'-3'4'2223,"2"-1"0,-2-1-2178,1 0 1009,1 0-1480,-5-2 0,4 1 225,-3 1 1,2-1 149,1 1 0,0-2-53,-2 0 103,2 0-818,-3-2 1,4-2 1493,-1-2 1,0 0 274,0 2 534,2-2 596,-3 5-1720,3-2 1,-2 4-169,-1 1 0,1 2 1270,2 5 1,0-1-288,0 3 1,0-3-900,0 3 0,0-3 7,0 3 0,0-3 660,0 0-627,0 0 276,-3-5 0,3-1-1135,-2-4 0,1-3 509,1-6 1,-1 0-161,-1-6 1,1 1 93,-1-2 1,1 0 55,1 1 0,0 1 52,0 1 1,0 0-11,0 2 297,0 2 1096,0 5 0,0 3-2670,0 6 0,0 4 1391,0 8 1,0-1 30,0 3 1,0 0-68,0 2 0,0 0-14,0-2 1,0-1 56,-2-4 1,1 1-19,-1 0 0,-1-3-59,1-1 1,-1-5 1996,1-2-2380,1 2 0,-4-7-376,3-1 0,0-5 608,2-4 0,-2 0-66,0-2 0,-1-1 17,3-1 1,0-2 85,0 2 0,0-1 133,0 1 0,0 2 336,0 2 1,0 3 156,0 1 1183,0 2-1539,0 4-55,0 14 1,0 1-54,0 12 1,0-2-60,0 0 1,0 1 28,0-1 0,-2-2 38,0-3 1,0 1 60,2-3 1,-1-2-94,-1-2 1,1-3 113,-1 0-393,-1-4 1,2-1-1101,-1-6 1,-1-1 1027,1-4 0,0-3 257,2-4 1,0-1-173,0-4 1,0-1 85,0 0 0,0-1 24,0 3 1,0 0 20,0-1 0,0 4 307,0 1 1,0 4 2438,0 3-2037,0 1-595,0 3 0,0 2-1479,0 4 0,0 5 1293,3 3 1,-3 2 6,2 1 0,-1 2 218,-1 0 1,0 2-100,0-2 0,2 2-2,0-2 1,1-2-27,-3-2 0,0-1 155,0 0 2747,0 0-2657,0-4 0,-3-3-915,1-3 0,0-6 660,2-7 1,0-3 0,0-3 0,0-1 202,0-1 1,0 1-112,0-2 1,-2 2-165,0 1 0,0 0 50,2-1 0,0 5 72,0 2 0,0 3 1619,0 4-1663,0 2 1,0 2-1360,0 4 0,0 3 1479,0 6 0,0 2-181,3 6 1,-3 1 253,2-1 1,-1 0-32,-1 0 1,0 1-22,0-1 1,0-3 30,0-4 41,0 1 1159,0-6 0,0-1-1281,0-6 0,0-6 28,0-7 0,2-4 67,0-4 1,3-2-161,-3-2 0,1 0 59,-1 1 0,-1-1-25,4 2 0,-3-2-3,2-1 1,-2 4-28,2 3 1,-1 5-411,1 3 218,-3 6 1,4 3-746,-3 8 0,0 5 833,-2 6 1,0 3 120,0 6 1,1-1-20,1 1 0,-1-1 28,1 1 0,-1-4 37,-1-3 0,0 0 37,0-4 0,0-1 619,0-3 352,-3-5 0,2-4-2430,-1-4 0,1-3 1378,1-5 1,0-4 36,0-5 0,0-3 7,0-2 1,0-1-56,0 0 1,3-1 32,-1 0 0,2 0-44,-2-2 0,3 0-80,-1 1 1,1 2 1399,0 8 1,0 4-2037,-3 5 356,3 4 0,-4 8 383,1 9 0,-2 5-11,0 8 0,0 4 9,-2 0 1,0 2 103,-2-4 1,2-1 57,-3-1 0,2-1 27,-1-1 0,-1-5 138,2-4 758,-2-5-1101,2 0 1,-1-10-1445,-1-2 1,4-8 1236,-1-3 0,-1-4-10,1-3 0,0 1 154,2-2 1,0-2 84,0-1 0,0 0 46,0 1 1,0-2-73,0 1 1,0-2 195,0 0 0,0 1 2533,0 8-2028,0 0-634,0 13 0,0 2-83,0 11 0,0 7 33,0 7 1,0 3-4,0 2 1,-2 0 130,-1 2 1,1-2-88,2-5 1,0 2 85,0-4 0,0 2-51,-3-4 0,3-2 240,-2-6-360,1-2 43,-2-5 1,2-2-1430,-1-4 1,1-5 1260,1-4 0,0-3 129,0-4 0,0 0 26,0-1 1,0-1-174,-2 1 0,1-2 77,-1-1 1,1-1 91,1 2 1,0-4 113,0 2 0,0 4 1256,0 1 1,0 7-1343,0 2-40,0 2 0,0 4 23,0 3 0,0 7 62,0 6 0,0 5 30,0 6 0,0 1-87,0 0 1,0 1 123,0 0 1,0-1-122,0 1 0,0-4 156,0-3 0,0-2-85,0-4 1,-1-3 233,-1-2-340,1-4 1,-1-2-679,2-6 0,0-4 662,0-4 0,0-4 89,0-1 1,-1-2-174,-1 0 1,1-3 89,-1-2 1,1 2 31,1-2 0,0 3-149,0-3 1,-2 3 31,0-3 1,0 5 1454,2 2-1358,0 1 30,0 12 59,0-2 0,0 13-137,0 3 0,0 6 151,0 5 0,0 0-4,0 3 0,0-2 74,0 2 0,0-1 28,0-2 0,0-2-57,0 1 0,0-5-87,0-4 0,0-2 205,0-2-130,0-4 43,0 0-178,0-11 1,-2 0-194,-1-7 0,1 0 54,-1 0 0,3 1 64,-2-3 1,0 1-90,0-1 0,1-2 120,-1 2 0,-1-2-127,1 0 1,0 3 119,2 1 0,0 4 67,0 3 339,0 1-147,0 3 0,0 5-86,0 5 1,0 6 17,0 5 0,0 4 3,0 0 0,0 3 58,0-3 1,0 1 10,0-3 1,0-1-168,0-1 1,0-2 59,0-4 0,0-2-26,0-2 48,0-4-23,0 0-52,0-11 1,0 0-21,0-7 1,0 1-7,0-1 0,0-1-70,0-1 0,0-1 86,0 3 1,0-3-124,0 1 1,-2 1-21,0-1 1,0 5 27,2 2 1,0 2 91,0 1 8,0 4-79,0 0 1,0 9-12,0 2 0,0 6 213,0 1 1,0 2-135,0 1 1,0-2 128,3 1 1,-3-3-61,2 1 0,-1-2-21,-1-2 0,0-2 15,0-2 0,0-3 72,0 0 56,0-3 1,0 2-1515,0-6 1,0 0 1235,0-3 1,0-4 230,0 0 0,0-3-113,0 1 1,0-3-26,0 0 0,0-2-45,0 2 0,-2 0-108,0 2 1,0 1 44,2 1 1,0 2 2790,0 2-2744,0 1-12,0 2 1,0 3 55,0 5 0,0 3 106,0 6 1,0 1-101,0 1 1,0-2 329,0 2 1,0 0-170,0-2 1,-1 3-40,-1-6 0,1 1-32,-1-5 0,1 1 95,1-1-429,0-2 332,0-1-97,0-9 0,0-1 38,0-6 1,0 0-39,0 0 0,0 0-14,0-2 1,0 2 57,0 0 0,0 1-54,0 4 0,0-3 34,0 2 83,0 1 1,0 3-59,0 1-357,0 3 339,0 4 0,0 4-7,0 6 1,0-1 29,0 1 0,0 0 2,0 0 0,0-2 49,0-1 0,0-2-79,0 1 53,0-2-7,0-1-30,0-2 0,0-2-1393,0-4 0,0-3 1383,0-3 0,0-2 0,0-3 0,0 0-6,0 0 1,0 1-2,0-1 0,0 2 10,0 0 0,2 4-111,1-2 0,-1 2 105,-2 1 0,0 1 2781,0 1-2821,0 3 1,0-2-1395,0 6 0,0 2 1439,0 4 1,0 2-3,0 0 1,0-1 90,0 1 1,0-3 6,0 3 1,0-3 69,0 0 0,0-3-150,0-1 0,0-1 74,0 1 0,-1-3 2097,-1 1-2787,1-1 0,-2-2-229,3-1 1,0-1 751,0-4 0,0 1-13,0-1 1,0-1 81,0-1-70,0 1 0,0 1 35,0 1 1,0 2 344,0-1 0,0 3 862,0-2 312,0 3-1506,0-2 1,0 3-11,0 3 158,0 0 0,0 4-128,0-1 1,0 0 58,0 1 0,0-3-49,0 0 0,0-1 110,0 1 1,0-2-98,0 2 1,0-2-579,-3 0-73,3-2 1,-3 0-155,3-2 0,0-2 708,0-2 0,0-1 89,0 1 0,0-3-155,0 1 137,0-1 1,0 3-78,0-1 1,0 3 704,0 0 16,0 2 0,0 0-1238,0 4 1,0 3 625,0 3 1,0 0 68,0 3 1,0-1-83,0 0 0,-1 2 20,-1-4 1,1 1 151,-1-3-526,1 1 426,1-1 2689,0-2-2768,0-1-4,0-9 1,0 2-1,0-5 0,0 0-8,0 0 1,0 1-120,0 1 299,0 1 1,0-1-237,0 1 1,0 2 6,0-1-11,0 4 83,0-5 1,0 6-1,0 0 1,0 3 34,0 4 0,0-1-53,0 0 1,0 2 91,0 0-80,0-1 0,0 2-63,0-2 0,0-3 81,0 0 124,0-2-139,0 1-6,0-3 0,0-3 2,0-1 0,0-3 0,0-1 1,0 0 0,0 0 1,0 1 8,0 0 0,0 1-20,0 0 1,0 1 12,0 1 0,0 2-11,0-2-166,0 2-20,0-1 189,0 3 1,0 3-5,0 1 0,0 2 42,0 1 1,0-1-87,0 0 120,0 1-61,0-1 22,0 1 2,0-1 2,0-2-41,0-2 0,0-2 10,0-2 0,0-2 21,0-2-22,0-1 0,0 1-4,0-1 0,0 3-32,0 0 0,0 2-41,0-3-187,0 4-48,0-5 473,0 6-244,0-3 307,0 3-2870,0 0-13,0 3 3097,0-3-346,0 6 20,0-5-364,0 2 338,0-3-3084,0 0 3028,0-3 1324,0 2 0,0-3-1443,0 2-36,0 2 61,0-3-14,0 3-2682,0 0 3571,-2 3 1,1 0 438,-1 4 1,1-3-1237,1 0-13,0-2 15,0 3 41,0-4-10,0 2 2720,0-3-4300,0 0-1005,0-3 2529,0 2-35,0-4-5,0 4-16,0-2 74,0 3-2809,0 0 2820,0 3 2755,0-2-2774,0 1 1,0-1 54,0 1 12,0-1-58,0 2 1,0-3-2,0 0 1368,0-3 1,0 2-1365,0-4-167,0 4 140,0-5 1,0 5-21,0-4 57,0 4 6,0-5 2758,0 6-2798,0-3 19,0 3 0,0 3-8,0 1 1,0 4 17,0 0 0,0 3 23,0-2 1,0 0 1,0-1 0,0-1 45,0 2 0,0-4-45,0-1-30,0 1 38,0-2-95,0 0 26,0-9 0,-2 0-246,0-5 0,0 0 104,2 2 1,0-2 89,0 0 1,0 2 23,0 0 1,0 0-10,0 0 1,0 1-9,0 2 1,0 1 25,0 1 1,0 2-122,0-2 552,0 2-337,0-1 1,0 3-1379,2 0 0,-1 1 635,1 1 1,-1 4 673,-1 2 0,0 3 66,0-2 0,0 1 25,0-1 0,0 2-56,0-3 0,0 1 4,0-3 53,0 0 1267,0 1 0,0-3 253,0 0-1528,0-2 0,0-4-79,0-5 0,-1-3-218,-1 2 1,1-1 73,-1 0 0,2 1 70,0-3 1,0 4 73,0-2-125,0 2 0,0 1-77,0-1-29,0 4 310,0 0 77,0 3 0,0 3 130,0 1 1,0 4-270,0 0 1,0 3 47,0-3 0,0 1-55,0-3 1,0 1 13,0-1 1,2 1-639,0-1 308,0 0 1,-2-1 167,0-1 127,0-3 4,0 2 1,0-3 0,0-3-40,0-1 1,1-2-71,1 0 0,-1 0 322,1-1 1,1-1-51,-1-1 0,2 1-435,-2 1 1,1 1 88,-1-1 1,-1 1 98,1 0 1,-1 1-9,2 1-543,-3 3 262,3-5 199,-3 5 1,0-1-1064,0 4 1,0 5 1506,0 3 0,0 3-34,0 2 1,0 2-145,0 4 0,0 2 95,0 3 1,0 2 105,0 0 0,1 1-42,1-1 1,-1-1 31,1-3 1,1-5 984,-1-4 0,0-4-1619,-2-3 144,3-3 0,-3-3-1180,3-4 0,-3-3 1501,0-3 1,0-2-98,0-3 0,0-1 37,0-1 0,0 1 15,0-3 1,0 0 79,0-2 0,0-1 33,0-2 1,0 2 17,0-1 0,0 2 1176,0 2 1,0 3-1534,0 4 128,3 5 1,-2 0-598,1 7 0,-1 8 625,-1 7 0,0 7-3,0 6 0,0 3 106,0 2 0,0-1-11,0-2 1,0 0 14,0 0 1,0 2-53,0-2 0,0 0 33,0-7 1,0 0 572,0-6 1,2-1-796,0-3-171,0-6 188,-2-6 0,0-4-76,0-1 1,0-2 165,0-5 0,0-2 54,0-4 1,0-1-21,0-3 1,0-3 3,0-2 1,0-1 116,0 0 1,0-1 32,0 0 1,0 4 34,0 3 0,1 1-62,1 5-119,-1-1-108,2 10 1,-3 2 12,0 11 0,0 4 140,0 9 1,0 3 6,0 5 0,0 5 30,0 1 1,-1 1 56,-1-1 1,1 1-66,-1-2 1,1-1-7,1 1 0,-2-6 63,0-1 1,0-5-18,2-4 0,0-4-253,0-2 44,0-8 0,0 0-271,0-7 1,2-2 211,0-5 0,0-4 235,-2-4 0,1-4-2,1-3 1,-1-3-141,4-3 0,-3-2 71,2 0 1,-2 0 16,0-3 1,1 4 72,-1-3 1,0 8-46,-2 0 1,0 9 340,0 4-330,0 3 1,0 8-127,0 4 1,0 10-125,0 9 1,-3 7 171,-1 4 0,1 3 14,1 4 1,-1 1 17,1 1 0,0 0-2,2 0 1,0-2 23,0 2 1,0-6 9,0-3 0,0-3-62,0-6 1,0-3 50,0-5-173,0-8 86,0-1 0,0-9-107,0-1 1,0-6 116,0-5 0,0-3 19,0-7 0,0 0 5,0-5 0,0-1 12,0-3 1,0 0-12,0-2 0,0 0 6,0 0 0,0 3-29,0 3 0,0 6 99,2 1 59,-1 5-126,2 8 0,-3 10 23,0 11 0,0 6-26,0 6 1,0 4 1,0 7 0,-2 2 108,0 2 0,-3 1 18,3-1 1,-1 1 97,1-1 0,2 0-214,-3-2 0,2-2 80,-1-6 1,1-4 71,-1-7-174,1-1-16,1-9 0,0-5-323,0-8 1,0-5 401,0-6 0,0-4-11,0-7 1,0-2-84,0-4 1,0-2-33,0-5 0,0-1 37,0-3 1,0-3 12,0-3 0,0-2-97,0-1 0,1 8 165,1 10 0,-1 7 17,1 10 33,-1 5 1,-1 11-120,0 5 0,0 6 24,0 3 1,0 4-3,0 4 1,-1 6 60,-1 5 1,1 2 18,-1 3 1,-1 0-34,1 1 0,-1 1 51,1-3 0,1 2-63,-1-1 1,2 0-13,0-3 0,0-2-8,0-6 0,0-6 14,0-5-57,0-3-282,0-6 1,0-7 232,0-6 1,0-5 82,0-3 1,0-5-48,0-4 0,0-2 30,0-4 0,0-5-38,0-2 1,0-1 38,0 2 0,0-1 19,0 1 1,0 0-1,0 2 1,0 4 12,0 7 0,0 7-20,0 8-10,0 2 0,0 7 39,0 3 0,0 1 7,0 2 0,0-1-122,0 2 1,0 4 91,0 3 0,-1 4 56,-1 7 1,1 2-18,-1 6 1,-1 3 47,1 1 1,0 2-20,2 1 1,0 1-21,0 1 0,0-2-47,0-5 0,0-3 7,0-8 1,0-2 19,0-6-127,0-6 12,0-9 1,0-6 18,0-5 0,0-4 142,0-5 1,0-5-73,0-5 0,0-1 6,0-1 1,0-3-8,0-1 0,0-3 4,0-4 1,0 1-157,0-3 0,0 1 160,0 3 1,0 3-81,0 4 0,0 8 34,0 7 8,0 6 0,0 10 105,0 3 1,0 3 19,0 6 1,0 4-218,0 4 0,-2 8 67,-1 5 0,1 2 96,2 4 1,-2 0-2,0 3 1,0 0 118,2 2 1,-2-2-122,0 2 0,-1-5 39,3-2 0,0-1-84,0-1 1,1-9-27,1-3-344,-1-5 179,2-8 1,-1-2-1035,0-7 0,0-3 1129,-2-6 0,0-1 240,0-7 1,0-2-200,0-5 0,0 0 85,0-2 0,2 1 64,1-3 0,-1 4 57,-2 0 1,0 4 2,0 5 0,0 2 1740,0 4-1747,0 5 0,0 4-1530,0 4 1,0 5 1243,0 6 0,0 3 143,0 6 0,0 0-60,0 4 1,0 0 66,0 2 1,0-4 43,0 2 1,0-5-45,0 1 0,0-3-2,0-2 1,0-1 1369,0-3 0,0-5-1365,0-2-240,0-4 235,0 1 0,0-4-767,3-1 1,-3 1 503,2-4 0,-1 3 350,-1-2 0,0 0-86,0-3 0,0 3 18,0 0 1,0-1-18,0-1 1,0 0-4,0-1 32,0 1 610,0-1 0,0 1-271,0 0-454,0 2-169,3-2 0,-2 5-392,1-3 16,-1 2 12,-1-1 552,0 3-2341,0 0-387,0-3 2783,0 3 144,0-6 0,0 5 457,0-4 11,0 4-306,0-5 1,0 5-303,0-3 2775,0 2 1,0-1-2776,0 3-1388,0 0 0,0 4 1388,0 2 0,0 3 0,0 4 0,0 0 0,0 0 0,0 0 0,0 0 0,0-3 48,0 1 1,0-1 57,0 1 3,0-2 2702,0-3-2823,0-2 0,-3-2-1355,1-4 1,0-4 1223,2-2 0,-1-4 4,-1-1 1,2-1 11,-3-3 1,1 2-80,-1-2 0,1 1 70,2-2 1,0 3 132,0 2 0,0 1-43,0 1 2796,0 2-2628,0 3 1,0 3-9,0 3 0,0 6-40,0 7 0,0 3 109,0 3 1,0 0-91,0 0 1,0 1-56,0-1 0,0-2-1,0 0 0,0-3 5,0 1 1,0-2 16,0-2 1,0-2-13,0-3-82,0-2 45,0-1 0,0-4 0,0-1 1,0-4-17,0-5 0,0-1-5,0-1 0,0-1-86,0-1 0,0 0 88,0-2 0,0-1-8,0 3 1,0-2 6,0 2 0,1-1 45,1 1 0,-1 4-31,1-2 1,-1 4 5,-1 1 0,0 1-119,3 3-772,-3-2 436,3 6 0,-3-2-616,0 4 0,0-1 1190,0 3 1,0 1-151,0 4 0,0 2-39,0 4 1,0-1 19,0 3 1,0 0-7,0 2 1,0 1 362,0-1 1,-1-1 104,-1-1 1,2 1 1032,-3-6 0,3 3-1438,0-5 0,0-3 11,0 0-14,0-5 1,0 0-1,0-4 0,0-2-14,0-2 0,0-5-2,0-2 1,0-2-74,0 0 0,0-2 11,0-2 0,0 2-18,0 0 1,0 3 76,0-1 0,0 1-16,0 1 0,0 3-1,0 2 137,0 1-101,0 3-1,0 1 0,0 8-24,0 2 0,-2 6-14,-1-1 0,1 5 97,2 1 1,0-2-65,0 1 1,-2-2 47,0 2 0,0-3 21,2 1 0,0-2-78,0-2 0,0-2 0,0-2 9,0-4-141,0 3 1,0-8 71,0 0 1,0-4 136,0-3 1,0-1-108,0-2 1,0-2-28,0-1 0,0 1 51,0 0 0,0 0 21,0 1 0,0 3-10,0 2 0,0 0 6,0 2 1,0 0 77,0-1-11,0 4-172,0 0 0,0 4 99,0 1 0,0 1-8,0 4 0,0 1 5,0 1 0,0 2-10,0 0 1,0-2 8,0 0 1,0 0-4,0-1 1,0 1 0,0-3 0,0 1 4,0-1 0,0-1-108,0-1 1,0-2 92,0 2 6,0-2 1,0 0-1400,0-4 0,0-2 1414,0-2 1,0-1-29,0-2 0,0 1 39,0-3 1,0 2-18,0-2 1,0 2 6,0 2 1,0 1 60,0-1 1,0 1-66,0-1 1,0 3 2957,0 0-2928,0 2-59,0 0 1,0 7 23,0 1 1,0 5 0,0-1 1,0 3-5,0-1 1,0 1-6,0 0 0,-2 0-15,0 0 0,-1-1 78,3-2 1,0 0-183,0-4 0,0-2 109,0 1-67,0-4 82,0 2-5,0-9 1,0 0 5,0-5 1,0-1 13,0 1 1,0 1-46,0 0 0,0 1 20,0-2 0,0 3 36,0-3 0,0 3-14,0 0 0,0 1-7,0 0 1,0 3-3,0 0 1,0 2-3,0-3 2,0 4 0,0-2 0,0 3-1388,0 0 0,0 4 1388,0 2 0,0 1 0,0 4 0,0 0 46,0 1 0,0 0-43,0-1 0,0 1 2,0-1 1,0-2-4,0 0 0,0-2 0,0-1 1,0-1 2678,0-1-2676,0-3 143,0 2-148,0-9 0,0 1 0,0-5 1,0 0-2,0-1 1,0-1 2,0 1 0,0-1-21,0-1 0,0 3 27,0 2 1,0 0-53,0-1 0,0 4 36,0-1-295,0 4 257,0-4 39,0 5 0,0-1-1338,0 4 0,0 2 1397,0 2 1,0 2-27,0 0 1,0-1 11,0 2 1,0-1 11,0 0-15,0-1-8,0 3 1,0-4-149,0 0 2695,0-2-2568,0-1 1,0-4-7,0-1 1,0-2-9,0-2 0,3-1-111,-1-2 1,0 2 136,-2-1 0,2 1-183,0 0 1,0 3-140,-2 0 352,0-1 0,0 1 74,0 0-108,0 2-5,0-1 216,0 3-3260,0 0 539,0 3 3104,0 1-608,0 2 1,0-1 1,0-1 1,0-3 0,0 3 15,0-2-19,0-1 2781,0 2-2,0-1-2777,0-1 13,0 2 1,0 0 1,0-2 4,0 4-19,0-4 0,0 2 0,0-2-8,0 1 14,0-2-9,0 3 4,0-3 0,0 1-5,0 1-13,0-1 2,0 2 16,0-3-2492,0 0-239,0 2 2806,0-1 2,0 2 0,0-3-2846,0 0 19,0 3 2605,0-2 3253,0 1-778,0-2-5260,0 3 2868,0-2 63,0 2 1,0-3-11,-3 0-1,3 0-2772,-3 0 6,3 0 25,0 3 5525,0-3-2776,0 3 0,0-3-3437,0 0 2776,3 0-174,-3 0 835,6 0 0,-2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6T22:31:34.972"/>
    </inkml:context>
    <inkml:brush xml:id="br0">
      <inkml:brushProperty name="width" value="0.04286" units="cm"/>
      <inkml:brushProperty name="height" value="0.04286" units="cm"/>
      <inkml:brushProperty name="color" value="#F5F5F5"/>
    </inkml:brush>
  </inkml:definitions>
  <inkml:trace contextRef="#ctx0" brushRef="#br0">58 942 7883,'0'-3'-1964,"0"0"2003,0 3 174,0-3-142,0 2-6,0-2-33,0 3 3,0-3 120,0 3-85,0-3-89,0 3 38,0 0 35,0-3-29,0 2 1,0-2 34,0 1 0,0 0 4,0-2 0,-2 2 16,0-2 1,0-1 131,2-1 0,0-1-71,0 1 1,0-3-64,0 1 0,0-1 74,0 0 0,0 2-47,3-2 1,-3 2 101,2 1-145,-1-1-251,-1 1 156,3 2 46,-2 2 1,2 2 111,-3 2 1,0 0-84,0 2 0,0 0 0,0 3 0,0-1 7,0 1 1,0-1 70,0 1-33,0-1 0,0 0 29,0 1 1,0-3-53,0 0 10,0-2-218,0 1 28,0-3-27,0 0 0,0-3 122,0-2 1,0-1-13,0-3 0,0 2 49,0-4 0,0 2 8,0-1 0,0 1-3,0-2 0,0 4-32,2-2 1,-1 2 60,1 1 0,-1 1-43,-1 1 1,1 3 108,1-2-25,-1 3 0,1 0 116,-2 3 1,0 1-89,0 4 1,0 0-19,0 0 1,0 0-9,0 0 0,0 0 0,0 0 1,0-3 15,0-1 72,0 1-82,0 1-94,0-2-135,0-1 1,0-5 85,0-2 1,0 0-81,0-5 0,0-1 96,0-1 1,0-1-17,0-1 0,0 1 20,0-1 0,0 0-13,0 0 0,0 2 51,0 1 1,0 2-72,0-1 29,0 2 107,0 4-7,0 0 127,0 11 1,0-2-117,0 7 0,0-4 21,-2 2 0,1-3-57,-1 0 1,1-1 157,1 0 1,0-1-143,0 1 0,0-3 7,0 0 0,0-2-2,0 3-39,0-4-61,-3 2-117,2-3 0,-1-5-66,2-2 0,0-1 106,0-1 0,0-1 37,0-3 0,0 1 25,0-1 1,0 0-7,0 0 0,0 2 85,0 1 1,0 2-63,0-1 0,0 4 43,0 1 0,-1 3-35,-1-1 0,1 4 191,-1 2 0,0 5-76,0 1 1,2 5-45,-3 2 1,2 1-86,-1-1 1,1 1-10,-1-3 0,1 0 65,1-2 0,0-3 12,0-2 184,0-1-176,0 0-83,0-4 1,0-3-3,0-4 1,0-2-113,0-3 0,0-1 135,0-3 1,0-2-10,0 0 1,0 0-101,0 0 0,1-1 43,1-1 0,-1-1 26,1 3 0,-1 0-15,-1 2 0,0 1 177,0 2-57,0 0-53,0 4 1,0 4 26,0 4 1,0 4 97,0 7 0,-2 3-5,-1 1 0,-1 1 168,2-1 1,0 1-72,2 0 0,-2-3-83,0 0 1,-1-2 32,3-2 0,0-2-9,0-3-149,0 1 61,0-4 0,0-1-92,0-4 0,1-1-70,1-4 1,0-2 32,2-2 0,-2-3-74,2-1 0,-2-2 72,0 2 1,-1-3-137,2 1 0,-3 1 70,2-1 0,-1 0 53,-1-3 1,0 2 60,0 1 1,0 1 144,0 3 1,0 3-437,0 2 279,0 3 0,0 3 81,0 4 0,-2 5-65,0 4 0,-2 3 249,1 1 0,-1 3-34,2-1 0,-1 0-128,1 1 0,1-1 21,-1-2 1,-1 0 14,1-2 0,0-2-80,2 0 0,0-4 122,0 2-231,0-5 126,0-1 1,1-3-145,1 0 1,-1-5 47,1-1 0,1-5-132,-1 0 1,2-1 86,-2-1 0,1-2 12,-1 0 0,-1-2-5,1-1 0,-1 2-89,-1-1 0,0 0 128,0-2 0,0 2-30,0-1 0,-2 2 206,-1-1 1,-1 4 94,2 5-3,0 0-305,2 5 50,0 11 0,0 2 56,0 9 0,0-1 17,0 1 1,0 0 190,0 0 0,1 1-80,1-1 0,-1-1-37,3 0 0,-2-1-34,0-2 1,1 0 23,-1-2 0,0-3-28,-2-1-13,0-2 41,0-4 0,0-3-42,0-7 1,0-2-189,0-4 0,-2-3 60,0-1 1,-2-1-10,1-1 1,-1-1 52,2 1 1,-1 0-90,1 0 1,1-1 42,-4 1 1,4 0-131,-1 0 0,0-1 208,0 1 1,1 3-68,-1 1 1,2 4 13,0 3-5,0 3 0,0 3-107,0 4 0,0 5 125,0 3 1,0 3 177,0 2 1,0 2-95,0 2 0,0 2 123,0 1 0,0 0-85,0-1 1,0-1-64,2 1 1,-1-3 106,1-1 1,1-2-31,-1 0 1,0-3 200,-2-1-65,3-5-12,-2-3 0,2-4-212,-3-3 1,0-1 22,0-6 0,0-2-190,0-2 1,0-3 82,0 1 0,0-1-53,0-2 1,0-1 69,0 0 1,0-1-169,0 3 0,0-3 81,0-2 0,0 0 131,0 1 1,0 1-9,0 2 1,0 4 18,0 1-82,0 4 49,0 5 1,0 9-49,0 5 1,0 7 55,0 5 1,0-1 168,0 5 1,0 0-62,0 1 1,0 2 29,0-1 1,0-2-47,0-5 1,0 0 103,0-2 17,0-1-65,0-6 0,0-5 181,0-5 0,0-3-72,0-6 1,0-1-425,0-3 1,2-2 52,0-2 0,0-2-6,-2 0 0,0 0 50,0-1 0,2 0-225,1-1 1,-1 0 54,1-2 0,-2 0 93,3 0 1,-2-2 84,0 4 0,-1-3-33,1 3 1,-1 5 388,1 3-252,-1 7-123,-1 0 1,-2 12 118,0 3 1,-1 3 125,1 3 1,0 1 125,-2 3 1,3 1-117,-2-1 1,3 0 14,0 0 1,-2 0-132,-1-2 0,1-1 121,2-3 1,0-3-44,0-2 1,0-1 265,0 0-235,0-4-19,0 0-349,0-9 0,0 1 97,0-5 0,0-1 16,0-2 0,0 0 64,0-2 1,0 0-129,0-2 0,1 2-15,1-2 1,-1 2-130,1-2 1,-1 2 111,-1-2 1,0 2 30,0-2 0,0 3 337,0-1 1,0 2-98,0 2 1,0 4-6,0 3 0,-1 3-67,-1 1 0,1 4 91,-1 4 0,1 3 47,-2 4 1,3 1 134,-2 4 0,1-1-52,1 0 1,0 2-81,0 1 1,0-2-162,0-2 1,0-1 65,0-2 0,0-2-20,0-2 113,0-3 273,0-2-407,0-3 0,0-9-8,0-2 1,0-4-14,0-1 0,0-2-122,0-2 1,1-2 38,1 0 0,-2 0 115,3-1 1,-3 1-259,0 0 0,0 0 59,0-1 0,1 1 4,1 0 1,-1 0 141,1-1 1,-1 5 0,-1 2-5,0 0 141,0 9 1,0-1-50,0 7 0,0 2-87,0 5 1,0 3 330,0 3 0,0 3-108,0-1 0,0 1 106,0-1 1,0 1-117,0-1 0,0 1-62,3-1 1,-3 1-24,2-3 1,-1 0-7,-1-2 0,0-3 201,0-2-70,0-3-183,0-2 0,0-4 54,0-1 0,0-5-342,0-3 1,0-3 92,0-2 0,0-1-19,0-1 1,0-2 62,0 2 1,0-3 4,0 1 0,2-1-122,0 2 1,1 1 55,-3-1 0,0 1 275,2 2 1,-1 0-56,1 5 169,-1 1-132,-1 5 1,0 4 26,0 4 0,0 5-43,0 1 1,0 5 130,0 0 0,0 2 47,0 1 0,0 0-33,0 1 1,0 3-101,0-1 0,2 1-10,0-3 1,0-1-121,-2-1 1,1 0 66,1-4 0,-1-1 62,1-6 157,-1-2-3,-1-1-333,0-12 1,0 3 87,0-7 0,0 2-225,0-2 1,-1 0 90,-1 1 1,1-3-53,-1 0 0,1-2-50,1 2 1,0-3-31,0 4 0,-2-4 114,0 3 1,0-2 71,2 2 0,0 1 88,0 3 0,0 2-132,0 3-39,0-1 25,0 4 240,0 8 1,0 4-82,0 8 1,-2-2 203,0 2 1,0 0-5,2 3 0,0-1-8,0 0 1,0-2-109,0 0 1,0-3 6,0 1 0,0 0-51,0-2 0,0-1 157,0-6-172,0-2 85,0 1-147,0-7 0,0-1-39,0-5 0,0-4-210,0 2 0,0-2 158,0-1 0,0 0-82,0 0 1,0-3 33,0-1 1,0 1 64,2-1 0,-1 2-159,1-2 0,-1 0 122,-1 0 0,0 2 177,0 2 1,2 2-16,0 0 132,0 4-189,-2 0 1,0 6-25,0 5 1,0 1 325,0 6 0,0 1-89,0 3 0,0 3-44,0-3 1,0 2-59,0 0 1,0-1-11,0-1 1,0 1 58,0-1 1,0 0 125,0-2 1,-2-4-132,0 0-34,0-2-143,2 0 1,0-5 112,0-2 0,0-2-360,0-5 0,0-2 110,0-2 1,2-1 31,0-1 0,1 0-15,-1 1 1,-1-3-40,1 0 1,-1 0 63,-1 2 1,2-1-132,0-1 1,0 2 296,-2-2 0,0 3-152,0 2 1,0 2 190,0-1-93,0 5 1,0 3 53,0 5 1,0 1 67,0 6 0,-2 1 213,0 3 0,-1 3-50,1-1 0,1 1 47,-1-1 0,-1 1-109,1-3 1,0-1-71,2-3 1,0 0-126,0-2 264,0 0-285,0-6-13,0 0 28,0-3 0,0-3-101,0-1 0,0-3-210,0-1 1,1 0 71,1-3 1,-1 3 127,1-3 0,-2 0-53,0-1 1,0-1 116,0 3 0,0-2-2,0 4 0,0-1 6,0 3 0,0-1 1,0 1-184,0 0 186,0 2 1,0 2 184,0 4 0,0 2-120,0 2 0,0 4 224,-2 3 0,1 0-27,-1 2 1,0 0-57,0 0 1,1 2-30,-1-2 0,2 0 13,0-5 1,0 2 62,0-4 51,0 1-292,0-3 214,0-2-401,0-1 48,2-9 0,0-1-71,2-3 1,-2-2 191,3 1 0,-3 1 5,2-1 0,-3 1-218,1-3 0,1-2 54,-1 0 0,1 0 182,-3 2 1,0 0-97,0 0 0,0 3 204,0-1 1,0 5-208,0 0 10,0 4 0,-1-1 129,-1 3 0,1 3 123,-1 4 1,-1 2-48,1 4 0,0 2-68,2 0 1,-2 2 161,0-2 0,-1 2-100,3-2 1,0 2-33,0-2 0,0 0 43,0-2 1,0-3 285,0-2-178,0 0-117,0-2 0,0-3-354,0-3 251,0-3 0,1-6-98,1 1 1,-1-4 91,1 2 1,-1-2-138,-1-1 1,2 0-12,0 0 0,0 3-36,-2-1 0,0-2 134,0-2 1,1 2-12,1 3 1,-1 0-44,1-1 1,-1 2-21,-1 2-313,0 1 182,0 2 266,0 1 1,0 4 29,0 1 0,0 4 189,0 2 1,-3 4-92,1-1 1,0-1 160,2 0 0,-1 2-64,-1 3 0,2-4-150,-3 2 1,3-3-67,0 1 1,-1 1 98,-1-1 0,1 0-110,-1 0 1,1-2-65,1-2-394,-2-1 301,1 1 113,-2-4 1,3-1-112,0-4 0,1-2 76,1-5 0,-1 1 14,1-2 0,1-1 11,-1-2 0,2 3 66,-2-1 1,1 0-27,-1-2 1,-1 3 5,1-1 0,-1 1 23,1-1 1,-1 2 38,1 3-366,-1-1 286,-1 1-85,0 2 1,0 2 72,0 4 1,-1 2 227,-1 2 1,1 1-11,-1 2 0,1-1 2,-1 2 0,1 1 14,-1 2 0,1 1 181,1-1 1,0 3-205,0-3 1,0 2 0,0-3 1,0-2-163,0-1 1,0 0 91,0 0 1,1-1-146,1-4-10,-1-1 67,2-3 1,-1-1-21,0-1 1,0-2-79,-2-5 1,0 1-65,0-3 1,2 1 98,0-3 0,0 0-77,-2 0 1,0 0 94,0 1 1,0-1-101,0 0 1,0 1 103,0 1 1,0 0 11,0 2 1,0 1-39,0 1 14,0 4 12,0-3 1,0 8-8,-2 0 0,1 4 247,-1 2 0,-1 2-73,1 3 1,-1 0 34,1 0 1,1 0-56,-1 0 0,1-3 30,1 1 0,-2-2-78,0 1 0,0-2 116,2 1-59,0-2 2,0-1-15,0-2-50,0-1 1,0-4-207,0-1 0,0-2 56,0-2 0,0-1-106,0 1 0,0-3 144,0 1 1,0-3-123,0 3 1,0-4 94,3 1 1,-3 2-25,2 1 1,-1-2 65,-1 2 1,0-1-38,0 3 1,0-1 186,0 1-208,0 0-44,0-1 100,0 4-4,0 0 117,0 3 1,0 3 173,0 1 1,0 2-14,0 0 1,0 3-142,0 2 1,0 1 119,0 1 1,0 0-121,0 0 0,0-1-43,0 1 1,0-1 29,0-1 1,0-2 69,0-2 17,0-1-45,0-2-181,0-1 1,0-4 102,0-1 0,0-4-258,0-3 0,1-2 37,1 0 0,-1-1 10,1-1 0,-1 1 122,1-1 1,-1 1-48,1 1 1,-1-3-15,-1 4 1,0-3 30,0 4 0,0 1 154,0 1-160,0 1 12,0 2 0,0 2 101,0 4 0,-1 2 114,-1 2 1,1 3-65,-1 0 0,1 2 183,-1 0 0,1 1-125,-1 1 1,1-1-85,1-2 0,0 2-60,0-4 0,-1 3 82,-1-2 0,2-3 36,-3-2 25,3 1-42,0-2-123,0 0 1,0-4-92,0-1 1,0-1-26,3-4 0,-3 1 95,2-1 0,-1 0-65,-1-1 1,0 0 39,0 0 1,2 1-96,0 0 0,1 0-45,-3-1 100,0 1 1,0-3 11,0 4 0,0 0-96,2 2 16,-1-2-13,2 5-20,-3-1 115,3 2 0,-2 0 9,1 2 1,-2 2 5,0 2 0,0 3 21,0 0 1,0 2-45,0 0 0,0 0 123,0 0 0,0 0 140,0-2 0,0 1 244,0-1 0,0 0 21,0-3 1,0-2 1104,0 0-1124,0-2-510,0 1-63,0-3 1,0-3 107,0-1 1,0-2-9,0 0 1,0-4 2,0 0 0,3-2-104,-1 1 0,0-1 2,-2-1 0,1 2 105,1-2 0,-2 2 39,3-2 1,-3 2-84,0 1 207,0 2-325,0-1 122,0 2 0,0 4 194,0 3 0,0 3-80,0 4 1,0 0 179,0 1 0,0 0-59,0 3 0,0-1 49,0 3 1,-2-1-64,0-1 0,0 1-32,2-4 1,0 1-113,0 0 1,-1-2 163,-1 2-168,1-2 107,-2-1 72,3-2-162,0-1-153,0-3 127,0-3 0,0-1-129,0-2 0,0-1 2,0 1 0,0-1 86,0 1 1,0 0-82,0-1 1,0 1 43,0-1 1,-2 1 29,0 0 0,0-1-12,2 1 0,0-1-12,0 1 0,0-1 88,0 1 296,0 0-250,0-1-41,0 1-49,0 2 5,0-1 24,0 4 95,0-2 1,-2 6 130,0 1 0,0 0-27,2 3 0,0-2 149,0 3 0,0 2-69,0 1 1,0 1-137,0 1 0,0-2-107,0-1 1,0-1 135,0 2 0,0-4-233,0 2 165,0-2 67,2 0-146,-1-1 1,2-3-136,-3-3 0,0-1-38,0-3 1,0-3 62,0-1 0,-2-1-21,0 0 1,-1 1 57,1-3 0,1 4-82,-1-2 0,0 4-27,0 1 68,2 2 1,-4 0 191,2 2 1,1 3 196,-1 4 0,-1 3-19,1 4 1,-2 3-97,2 2 0,0 4-16,2 3 1,-3 0-48,1 4 0,0-3-7,2 1 0,0-2-20,0 0 1,0-3-97,0 1 0,0-7 44,0-2 0,0-4-24,0-5-69,0-2-17,0-2 191,0-7 1,0 0-78,0-3 0,-1 0-195,-1-1 1,2-1 51,-3-2 1,1 1-64,-1 0 0,1 1 108,-1-3 0,3 0-117,-2 0 0,0 0 113,0 0 1,1 1-51,-1 2 0,1-2-158,-1 4 0,1-1-166,-1 3 645,1 2-13,1 1 0,-1 8 118,-1 2 0,1 6-185,-1 2 0,-1 3-80,1 1 1,0 1 389,-1 2 0,3-2-135,-2 4 0,1-4-10,1 2 0,0-1-71,0 0 1,2-4-185,0 0 0,2-3 27,-2-4 1,3 0-172,-3-1 72,3-5 1,-4 2-315,4-6 312,-4 0 1,3-1 21,-2-1 0,-2-2-114,3-2 1,-1-3 63,1-2 1,-1-1-56,-2-1 1,0-3 52,0-1 0,0-1 40,0-1 1,0-3-23,0 1 0,0-3-6,0 0 0,-2-1 131,-1-1 0,-1 4 181,2 0 0,-1 5-157,1 2 1,1 5 79,-1 1 0,1 5-237,-1 4 1,1 4 103,-1 5 0,-1 3 200,1 5 0,-3 5-55,1 1 1,1 2-41,1 1 0,-1 2 2,1 0 1,-1 1-65,3-1 1,0 0 13,0-2 1,0-1 20,0 1 0,3-6-126,2-3 1,-2-3 108,1-4-245,-2-3 133,3-4 0,-4-4 36,1-1 0,1-2-65,-1-2 1,3-4-139,-3 0 0,1-4 1,-1-1 0,-1-3 117,3 1 1,-2-2-17,0 0 1,-1-3-34,-1 1 0,2-3-12,0 0 1,0 2 113,-2-2 0,0 1 107,0 0 1,0 1 205,0 5-88,0 4-431,0 7 0,0 4 143,0 4 0,0 2 214,0 5 0,-1 2-22,-1 3 1,1 4 191,-3 3 0,1 0-160,-1 2 1,3 1 63,-1 1 0,-1 3-43,1 0 1,-1 0-60,3 0 1,0-1-107,0 0 0,1-1 76,1-2 0,0-6-139,2-5 1,-2-4 10,2-5 53,-2-1 1,1-6 73,-3-1 0,0-2 75,3-3 1,-3-1-231,2-5 1,-1-2-206,-1-2 1,0 0 85,0-1 0,0-1 174,0 0 0,-2-4-142,0 2 1,0-1 40,2-1 0,-1 1 32,-1-4 0,1 4 24,-1 3 1,1 2 303,1 1-296,0 6 0,0 5-102,-3 5 1,3 4 79,-2 3 1,0 4 18,0 4 1,-1 0 344,-1 4 0,0 1-142,2 3 0,1-1-124,-1 2 0,2 0-42,0-1 1,0 3 46,0 0 1,0-1 105,2 0 1,2-2 247,2 0 1,0-3 221,-2-1 1,1-5 573,-2-2-436,2-5-1803,-5-2 0,3-4 850,-3-3 1,2-1 235,0-6 0,1-1 151,-3-3 0,0 0-131,0-2 0,0-3-182,0 1 1,0 0 32,0-2 1,0 0 50,0 0 0,0 0-157,0-3 0,0 3 13,0-3 0,2 6 247,0-1 0,0 4-24,-2 3 1,1 4-26,1 3 0,-1 5-1,1 0 1,-2 3-5,0 6 1,0 4 363,-2 4 1,0 1-137,-2 2 1,2 1 86,0 0 0,-1 4-132,1-2 0,0-1-77,2 0 0,0-3-9,0-2 1,0 1-110,0 0 0,0-5 136,0 0-120,0-5-175,0-1 202,0-4 0,0-6-25,0-1 0,0-3 26,0-1 1,1-2 8,1-3 1,-1 0-168,1 0 0,-1 0-235,1-2 1,-1 0 199,1-2 1,0 3 77,0-1 1,-1-1-168,1-1 1,-2-1 81,0 1 1,3-1 236,-1 3 1,0 1-30,-2 3 86,0 2-131,-3 5 1,2 3 28,-4 5 1,3 4 350,-2 7 1,2-1-157,-3 3 0,4 2 87,-1 3 1,-1-1-77,1-2 0,0 3 53,2-1 1,0 2-157,0-4 1,2 2-27,0-4 1,2-1 23,-2-1 1,3-3-164,-3-1 1,2-4-164,-2-2 179,0-4 0,-1 1 49,1-4 1,-1 1 12,1-4 1,-1 0-168,-1-3 1,0-2 100,0 0 0,0-4-125,0 1 1,-2-2 55,0 0 1,-3-2-37,3-2 1,-2 0 73,2 0 1,-1 2-27,1-1 1,0 2 226,-2-1 0,3 4-115,-2 5-172,3 0 1,-1 6 174,-1 4 1,1 6 173,-1 7 1,-1 2-91,1 4 0,0 3 134,2 2 0,-2 1-151,0-4 0,-1 2 19,3-2 1,0 1 100,0-2 0,3-4-119,-1-3 1,0-4-50,-2-2 0,1-2 139,1-1-287,-2-2 87,3-1 0,-3-4-321,0-1 172,0 1 1,0-5 97,0 2 1,1 0-200,1 0 0,-1 0 52,1-3 1,-1 1 45,-1 0 1,0-3 126,0 1 1,0-1-6,0 3 1,0-1-14,0 1 326,0-1 139,0 4-175,0 0 95,0 11 0,0 3-90,0 8 0,0 1-101,0-1 1,0 2-20,0 1 1,0-2-6,0-3 1,0 1-20,0-3 1,2-3 59,0-3-267,0-2 130,-2-3 1,0-2-154,0-4 0,2-3 108,0-3 1,1-3-149,-1-4 0,-1-1 59,1-1 1,-1-1 112,-1 1 1,0-1 8,0 1 1,0 0 105,0 4 0,0-1 38,0 6-171,0-1-87,0 6 1,0 0 99,0 6 0,0 3 308,0 5 1,0 1-37,0 1 0,0 2-35,0 2 1,0 0-122,0 0 0,0-3 7,0 1 0,0-2 56,0-2 1,0-1-24,0-2 1,2-3 16,0 2 40,0-5-165,-2 1 1,0-4-116,0-1-142,0-2 0,0-3 92,0-2 0,3 2-178,-1-1 1,0 1 10,-2 0 0,0 1-192,0-1 227,3 1 1,-3 0-139,2-1 491,-1 4 193,2-3 166,-2 5-201,2-2 1,-3 4 186,0 1 0,0 2-150,0 2 0,0 1-102,0-1 0,0 1-103,0 2 0,0-2 257,0 1-342,0 0 0,0-2 7,0 0 0,0-1-262,0-1 266,0-3-224,0 5 28,0-5 0,0-1 68,0-5 1,0 0 143,0-2 0,0 0-54,0-1 1,0-2 49,0 0 1,0-2-4,0 4 0,0-1 92,0 3 0,0-1-215,0 1 22,0 0 184,0 2 77,0 1 1,0 4 21,0 1 0,0 2-100,0 2 1,0 3 23,0-1 1,0 1-58,0 0 0,0-2 130,0 2 0,0-2-171,0-1 1,0-2 13,0 1 154,0-1-70,0 2-643,0-2 183,0-1 194,0-3 0,0-3 74,0-1 0,0-2 18,0 0 0,0-1 22,0 1 0,0-1-5,0 1 1,-3-1 73,1 1 1,0 2-103,2-1-156,0 1 1,0 0-126,0 0 169,0 2 95,0-1 122,0 3 1,0 1 23,0 1 1,0 2 244,0 2 0,1 1 67,1 2 0,-1-2-139,4 2 0,-4 0 22,1-1 0,1 1-41,-1-3 0,0-1 127,-2-1-242,0 0 1,3 0 47,-1 1 2,0-4-154,-2 2 0,0-4-218,0-1 0,-2-2 116,0-5 1,-1 1-89,1-2 1,0 1 56,-2-1 1,2 1-54,0-2 1,1 3-157,-1 0 114,1 1 65,-2 0 9,3 1 421,0 2 1,0 5-134,0 6 1,0 0 85,0 3 1,1 2-64,1 3 1,-1-2-95,1-1 1,1 1 1,-1-2 0,1-2-12,-1 0 1,-1-2 58,1-1 0,-2-1 71,0-1-47,0-3-75,0 2-217,0-9 1,0 2 134,0-4 0,0-2-39,0 2 0,0-3-23,-2 2 1,1 1-180,-1 2 0,-1-1-37,1 1-270,0-1 279,2 1 71,-3-1 143,2 4-70,-2 0 315,3 3-68,0 0 176,0 3 1,0 0-59,0 4 1,0-1 90,0 1 1,2 0-151,0 1 1,1-1-33,-3 2 0,0-1-117,0 0 0,0-3 75,2 2 0,-1-2-199,1 1 88,-1-2 46,-1 2-74,0-6 1,0 2-151,0-4 0,0-1 114,0-4 1,0 1 81,0-1 1,0 1-9,0 0 1,0-1-52,0 1 0,0 1-106,0 1 0,-1 3 252,-1-1 133,1 1 1,-2 4-134,1 4 0,1 1 71,-1 3 1,1 1-111,1-1 1,0 1-1,0 1 0,-2-3-25,0-2 0,0 0 128,2-2-53,0 0 1,0-1-66,0-1-53,0-3-22,0 2-158,0-3-184,0 0 234,0-3-136,0 3 113,0-3-52,0 0 189,0-1 1,0-4 43,0-1 0,0 0-12,0 0 0,0 2 115,0-4 1,0 0-34,0-2 0,0-2 125,0 0 1,0 1 35,0 1 0,0 1-119,0 1 0,0-1-113,0 4 144,0-1-184,0 3 69,0 2 1,0 2-104,0 4 1,0 3 171,0 3 1,0 3 142,0 4 1,0-1-44,0 3 1,-2-3-119,0 1 1,-1-1 77,3-1 0,0-3 96,0-2 5,0 2 45,0-3-164,0 0 1,0-4-114,-2-3 1,1-1-111,-1-1 1,1-2-99,1-5 1,0 1 71,0-2 1,-1 0 19,-1-1 1,1-1 30,-1 1 0,2-1-102,0-1 1,-1 0 86,-1 0 0,1 0-11,-1-2 1,1 1 30,1-3 0,0 2 20,0 0 0,0 2 103,0 0 1,0 3-83,0 1 0,0 2-107,0 1 55,0 2 15,3 2 52,-2 2 1,2 0 0,-3 2 0,0 0 188,0 2 1,0 0-132,0 3 1,0 0 236,0 1 1,0 2-68,0 3 1,0 0-71,0 0 1,0 0-98,0 0 0,0-3-18,0 1 0,0-3 116,0 0 0,0-1 110,0 0 18,0-1-218,0-2 1,2-2-252,0-4 0,2-2-4,-2-2 0,1-3-13,-1-2 1,0-1 142,2-1 1,-3-2 16,1 0 1,1-2 62,-1 2 1,1-2 95,-3 2 1,0 1-20,0 3 0,0 2-20,0 2-414,0 1 320,0 2 1,0 2 42,0 4 0,0 3 46,0 3 1,0 0 117,0 3 0,0-1-147,0 3 0,0 0 4,0 0 1,0-1-33,0-1 1,0-1 25,0-2 1,0-1 42,0 2-16,0-2 1,0-3 271,0 1-247,0-4 14,0 2-158,0-9 1,0 2-170,2-5 1,-1-1 67,1 0 1,-1-3 150,-1 1 1,2-1-60,0 0 1,0 2 6,-2 1 0,0 1 44,0-2 1,0 4-247,0-2 146,0 2 1,0 3-357,0-1 352,0 4 1,0-1 224,0 4 1,0 1-135,0 4 1,-2 0 261,0 2 0,0-2-50,2 4 0,-1-3-45,-1 0 1,1 2-41,-1-2 0,2-1 436,0-3-12,0 0 53,0 3-629,0-4 221,0 0-406,0-3 1,-3-3 108,1-1 1,0-5 10,2-1 1,-1-2 10,-1-1 1,2 0 23,-3 0 1,2-2 27,-1 0 0,1-2 29,-1 2 1,1 1-18,-1 3 1,1 2 8,-1 2 1,1 1-489,1 0 195,0 2 199,0 1 84,0 12 0,-2-1 81,0 7 0,0-2-91,2 0 1,0 2 157,0 0 1,0 0-25,0-2 1,0-3-28,0-2 367,0 2 41,0-3-74,0 0-357,0-4 1,0-4-69,0-1 1,0-2 44,0-2 1,2-4-174,0 0 1,0-2 7,-2-1 0,0-1 106,0-1 1,0 2-97,0-2 0,2 1 131,0-1 0,0 1 8,-2-1 0,0 0 4,0 2 0,0 1 98,0 4 0,0 3-256,0-2-70,0 5 1,0 0 168,0 4 0,0 2 19,0 5 1,0 1 232,0 3 0,0 0-33,0 2 0,0-1-20,-2 4 1,1-4-80,-1 1 1,1-2 131,1 0 0,0-2-81,0 0 1,0-4 111,0 2 221,0-5-173,0-1-300,0-3 0,0-3-14,0-1 0,0-2-131,0-3 1,0-1 135,0-3 0,0 0-67,0 1 1,0-2 47,0-1 1,0 1-151,0 0 1,0 0 52,0 1 0,-1-2 75,-1 0 0,1 1 80,-1 3 1,2 2-213,0 3-169,0-1 388,0 4 1,0 3 108,0 4 0,0 2-37,0 3 1,0 1 155,0 3 1,0 0-173,0 2 1,0-1-29,2 1 1,-1-2 42,1 0 1,1-1-45,-1-1 0,1 1 9,-1-1 0,-1-2 41,1-1-58,-1-3 123,-1 0 53,0-4 0,0 1-352,0-4 0,0-1 132,0-4 1,0 0-70,0-1 0,0-2 68,0-3 0,0-1-121,0-1 1,0 2 107,0-2 0,0-1-25,0 1 0,-1-1-11,-1 1 0,1 2 15,-1-2 1,1 2 127,-1 2 0,1 2-133,-1 3-244,1-1 247,1 4 0,0 1 41,0 4 0,0 2 46,0 5 1,0-2 131,0 4 1,0 2-18,0 2 0,1 1-87,1-1 1,-1-2 105,1 2 0,1 1-116,-1-1 0,2-1 13,-2-3 1,2 0 89,-2-2-59,1 2 154,-1-4 284,-1 0-503,2-5 1,-4-5-93,-1-4 0,1 0-52,-4-3 1,3-1 56,-2-2 0,2 0-46,-2 0 1,2 1 63,-3-1 1,3-2-120,-2 0 0,2 0 83,0 2 1,2 0-22,0 0 0,0 1-21,0 2 0,0-2-4,0 4 0,0 1-260,0 3 198,0 2 69,0 0 1,0 2 116,2 2 1,-1 2 209,1 2 0,-1 2-140,-1 0 1,0 2 73,0 3 0,0 2 108,0 0 1,-2 3-58,0-1 1,0 1-73,2 2 1,0-2-21,0-1 1,0 0 52,0-4 1,0 1 69,0-6-9,0 1-110,0-6-34,0 0 1,0-4-38,0-1 1,0-3-108,2-4 0,-1-2-109,1 0 1,1-1 63,-1-1 1,0 0-55,-2-2 1,0 1 67,0-1 1,0-1-96,0-1 1,3-1 102,-1 1 0,0-2 58,-2 2 0,0-1 8,0 1 0,0 4 15,0 5 1,0 1-87,0 0 0,-2 3-3,0 0-91,-1 2 0,3 2 136,0 4 0,0 2 276,0 1 0,0 2 34,0 2 0,-2 1 67,0 0-1,0 4-182,2 1 1,0 2 107,0 3 0,0-1-192,0 2 1,1-2 99,1 0 0,-1-2-181,1-2 1,1-1 156,-1-3-38,0-3 0,-2-4 184,3-4-123,-3-1 0,3-4-185,-3-4 1,0-2-162,0-4 0,-1 0 78,-1-2 1,2 1 164,-3-1 0,1-1-160,0 1 1,-1-2 30,3 2 0,-2-2-161,0 2 0,0 0 60,2 0 0,0 3-82,0-3 1,-2 5-97,0 0 140,0 2-180,2 4 121,0 1 337,0 12 1,0-3-121,0 6 1,0-1 395,0 0 1,0 2-55,0 0 1,0-1 70,0 3 0,0 0-125,0 0 1,0-2-77,0 2 1,0-1-137,0 1 0,2-1 102,0 1 1,0-5-121,-2-1 0,0-2 217,0 0-45,0-4-157,0 0 0,0-4 4,0-1 0,0-2-190,0-5 0,0 1 81,0-2 0,0-1-23,0-2 0,0 0 69,0 1 1,0-3-35,0 0 1,0 0 34,0 2 0,0-2-27,0 0 0,0 0 38,0 2 0,0-2 59,0 0 1,0 2-44,0 3 1,0 2 3,0-1-26,0-1-105,0 3-234,0 1 170,0 3-233,0 3 321,0 0 199,0-3 1,0 2-111,0-4 201,0 1 0,0-2-90,0-1 1,0 3 32,0 0 1,1 0-108,1 0-13,-1-2-13,1 5 1,-2-2-49,0 1 54,0 1 0,0-1 22,0 4 0,0-1 200,0 4 0,0 0-131,0 3 0,-2 2 120,0 3 0,0 1-90,2 1 0,-2 1-46,0 3 0,0 0 31,2 1 1,0 2-2,0 1 0,0 2-124,0 1 1,0-3 69,0-2 0,0-2-203,2-2 143,-1-1 0,3-7 294,-2-2-202,-1-4 1,1-3 97,-2-2 1,0-2-189,0-2 1,0-3-128,0 0 1,0 0 70,0 1 0,0-2 116,0-3 1,-2 1-135,0 1 1,-1-1 52,1 1 0,1-1-122,-1-1 1,-1-2-5,1 0 1,0 0 54,2 0 1,0 1 80,0-1 0,0-1 91,0 2 0,1 1-77,1 2 0,-1 3 3,1 0 1,-1 3-9,1 3-28,-1 1-2,2 1 41,0 0 1,-2 3 56,1 2 0,-2-2-34,0 1 1,0-1 2,0 1 1,0-2 23,0 2 1,0-2 114,0 3 0,0-1-121,0 2 1,0 2 4,0 0 1,0 0-31,0 3 0,0-1 28,0 3 1,0 0-45,0 0 1,0 0 61,0-1 1,0 1-4,0 0 0,0 0 60,0 0 1,0-3-80,0 1 0,0-3 75,0 1-16,0-2 112,0-1 1,0-2-150,0 1-17,0-4 1,0 3-29,0-2 0,1-1-31,1 3 14,-1 1 0,2 1-16,-3 1 1,0-3-13,0 0 0,0-2 48,0 3 0,0-3-33,0 2 78,0-3 13,0 2 33,0-3 153,0 0-268,0 3-11,0-2 11,0 2 1,0-3 22,0 2-3,0-1 126,0 2-120,0-3 94,0 0-141,0 3-174,0-2-18,0 1 173,0-2 974,0 0-914,3 0 1,-3 0 295,2-2-239,-1 1-3,-1-5-68,0 3 3,3-4 0,-2 3 5,1 0 0,-1 2-34,-1-3-158,0 4 174,0-5-32,0 3-30,0-1 29,0-2 53,0 3 1,0-4-27,0 1 16,0-1 0,0 1 18,0 0 0,0-1-16,0 1 0,0-1 116,0 1 0,0 2-99,0-1 0,-1 1 34,-1-2-47,1-1 1,-2 1-8,3-1-25,-3 1 0,3 0-6,-3-1 0,2 3 9,-1 0 1,1-1 18,-1-1 0,1 2 22,1-1 1,0 1-28,0-2 0,0 1 85,-2 1 1,1 2-116,-1-2 11,1 2-54,1-3-186,0 4 93,0-2 152,0 3 0,0 1 52,0 1 0,0 2-72,0 2 0,0 0 223,0 1 0,-1 2-71,-1 2 0,1 2 54,-1 2 0,2-1-153,0 3 1,0 0 16,0 2 0,0 0-125,0 1 1,0-3 81,0 0 1,0-4 9,0 0 0,0-3-17,0-3 170,0-1-198,2-2 193,-1-1 1,2-6-123,-3-2 1,0 0-35,0-2 1,0 1-3,0-1 1,0 0-11,0-1 0,0-2-6,0-3 1,0 0 33,0 0 1,0 0-48,0-2 1,0 1 14,0-4 0,0 3 69,0-4 0,0 3 11,0-3 0,0 4 135,0 0 1,0 0-153,0 0 1,0 5 8,0-1 1,0 5-221,0 2 231,0 3-140,0-2 50,0 3-45,0 0 81,0 3 1,0 0 12,0 4 0,0-1 181,0 0 0,0 4-110,0 0 1,0 3-68,0 2 0,0 2 35,0 5 1,0-2-168,0 4 0,2-3 82,0 0 0,1 1 39,-1-1 1,-1 0 5,1-4 0,-1-4-50,2-4 0,-3-2 519,2-1-322,-1-2 0,-1-2 72,0-4 1,0-2-82,0-2 1,0-1-278,0 1 1,0-1 118,0-2 1,-2 1-46,0-2 1,0-1 39,2-2 0,-2 0-36,0 0 1,-1 0-18,1-2 0,1 1 13,-1-1 1,-1 0 65,1 0 1,0-3-21,2 1 0,0 1 182,0 1 1,-1 2-94,-1 0 1,1 1-143,-1 1 19,1 2-173,1 5-48,0 1 240,0 3 13,0 0 5,0-2 17,0 1 1,0-3 21,0 2 15,0 1 1,0-2 36,0 1 34,0 1-366,0-2 263,0 3 57,0 0-64,0 3 1,0 1 121,0 5 0,0-1-106,0 2 1,0 1 5,0 2 0,0 0-13,0 2 0,0-1 11,0 1 1,0 0-8,0-2 0,0 1 14,0-3 0,0-2 47,0-1-58,0 0 360,0-5-332,0 0 1,0-4-152,0-1 0,0-4 80,0-2 1,0-3-12,0 3 0,0-4 29,0 2 0,0-3 9,0 1 1,0-1-44,0 0 1,0 0 36,0 0 1,0 0 1,0 1 1,0 1-4,0 0 1,0 3 16,0 0-156,0 1-318,0 0 50,0 4 296,0 0 1,1 3-58,1 0 116,-1 0 215,2 0-175,-3 0 1,0 1 159,0 1 1,0-1-56,0 3 0,0 3 188,0 1 0,0 2-134,0-2 0,0 2-65,0 3 1,0-2-113,0-1 0,0-2 61,0 1 1,0-2 59,0-1 133,0 1 222,0-1-442,2-2 0,-1-4-110,1-5 1,-1-1 128,-1-2 1,1-3 33,1-4 0,-1 1 19,1-4 0,-2 1-48,0-2 1,0 1-12,0 1 1,3-2-22,-1 2 0,0 1 32,-2 1 0,0 2 74,0 3 32,0 0-313,0 7 0,0 1 62,0 4 0,0 4 209,0 2 1,0 4-83,0-2 1,0 3 4,3 2 0,-3-1-15,2 1 0,-1 0 0,-1 0 1,0 0 13,0-2 1,0 0 19,0 0 0,0-1-35,0 1 1,0-3 11,0-1 1,0-2-144,0-1 92,0 1-4,0-4 40,0 0 2,0-3-69,0-3 1,0 0 0,0-4 0,0 1-116,0 0 0,0-1 85,0 1 1,-2-3-1,0 1 0,0-4 40,2 1 0,0-1 62,0 0 1,-1-1-33,-1 3 1,1-2 99,-1 4 1,1-3-88,1 3 1,0-1 35,0 3-272,0 2 214,0-2 121,0 6 0,0 0-55,0 7 1,0 0 164,0 4 1,0 1-46,0 3 1,0 3 99,0-1 1,0 1-90,0-1 0,-2 3-16,0-3 1,0 2 19,2-4 0,0 0-8,0-2 1,0-1-218,0-1 241,0-2-4,0-5-160,0-1 1,0-4-7,0-1 0,2-2-33,0-2 0,0-3-168,-2-2 0,0-1 102,0-1 0,0 0 87,0 0 0,0 1-110,0-1 1,0 0 53,0 0 1,0 1-307,0 1 217,0-1 1,0 5-447,0-2 201,0 5 58,0-2 325,0 6-145,0 0 0,0 3 408,0 4 1,0-1-70,0 1 0,0-1 198,0 0 0,0 2-93,0 0 1,0 1 14,0 2 0,0 1-210,0-1 1,1 3-8,1 1 0,-1 0-76,1-2 0,-1-1 106,-1-1 1,0 1-178,0-2 137,0 0-25,0-1 40,0-5-28,0-2 1,0-2-250,0-2 1,0-3 76,0-3 0,0 1 1,0-2 0,0 2-3,0 0-90,0 1 80,0 0-93,0 2 151,0 1 0,0 4 26,0 1 1,-2 0 80,0 2 1,-1 2 198,3 3 1,0 0-53,0 0 1,-2-2-108,0 1 0,0 2 112,2-2 0,0 1-96,0 0 0,0-1 2,0 2 1,0-2-68,0 1 0,0 0-112,0 0 1,0-1 59,0-1 0,1-1-135,1 0 0,-1 1 126,1-1 0,-2-1-27,0-1 0,0-2 124,0 2-108,3-2 162,-2 1-75,2-3 17,-3 0 65,0 0-86,0-3-101,0 2 32,0-2-9,0 3 552,0 0-406,0-3 0,0 2-58,0-3 0,0 1 37,0-1 0,0 2-37,0-2 1,0 2-6,0-3 1,0 3 8,0-2-14,0 0-113,0-3 0,0 1 108,3-1 0,-3 3-132,2 0 1,-1 2 104,-1-3-85,0 4 78,0-5 0,0 5-4,0-3 8,0 2 8,3-1-6,-2 0 0,2 2 4,-3-3 1,0 2 8,0-3 1,0 3-12,0-2 1,0 2 19,0-3-12,0 1 0,0-2 0,0-1 0,0 1 12,0 0 1,0-1 2,0 1 0,0-1-19,0 1 1,-3-1 1,1 1 0,-1 0-81,1 2 0,2-2 79,-3 2 0,1 1-137,0-2 1,-1 3 7,3-2 77,-2 2-105,1 0-26,-5-1 135,5 2 0,-1-1-2,2 4 1,0-1 26,0 4 0,-3-1-18,1 2 1,0 1-108,2-1 0,-1 3 85,-1-1 0,2 3 25,-3-2 0,3 0 23,0-1 0,-2 0 87,-1 0 0,1-1-57,2 0 92,0-1 1,0 0-137,-3 1 0,3-1 21,-2 1 1,1-3-359,1 0 289,0 1 1,0 1 61,0 0 1,-1 0 19,-1-2 0,1 2 71,-1-2 0,-1 2 14,1 0 1,0-1-89,2 2 0,-2-4 14,0 3 4,0 2 0,2-1-10,0 2 0,-1-3 124,-1-2-14,1 2 48,-2-2-80,3 2 0,0 0-45,-3-2 1,3 0 83,-2-2-90,1-2-2,1 3-5,0-3-989,0 0 970,0 3-4,0-2 45,0 2-68,0-3-86,0 0 102,0 2-34,0-1 27,0 2 24,0-3 17,0 0-16,0 3 33,0-2-22,0 1 10,0-2-57,0 0-81,3 0 95,-3 0 177,3 0 0,-1 0-6,0-2-136,1 1 1,-1-5 36,0 2 0,2 0-190,-2 0 156,3 0 0,-3-3-42,2 1 1,0 0-114,0-1 1,1 1 94,-3-1 1,2 3-3,-2 0 1,3 0 8,-3-3 0,1 1 11,-1-1 0,-1 1 13,1-1 1,1 1-12,-1 0 1,0-1 116,-2 1 1,2-1-94,0 1 0,0 0 1,-2-1 1,0 1-2,0-1 0,0 1 5,0-1 0,0 1 2,0 0 1,0-1 6,0 1 0,0-1-67,0 1 0,0-3 82,0 1 1,-1 0 1,-1 4 0,2-2-16,-3 2 0,2-2 4,-1 0 1,1 1-37,-1 1 35,1 0 1,-1-3-130,0 1 0,0 2 71,2-1 0,0 1-210,0-2 205,0-1 1,0 1-33,0 0-11,0-1 1,0 1 7,0-1 0,0 1-6,0-1 0,0 3-9,0 0 79,0 0-38,0-3 1,0 3 2,0 0-143,0 2-16,0-1 195,0 3 0,0 3 117,0 2 1,0 1 46,0 2 0,0 2-60,0 3 1,0 1-27,0 1 1,0 1-44,0 3 0,1 1-68,1-1 0,-1 2 15,1 1 1,1-4-16,-1-3 1,0-1 55,1-1 0,-3-3-20,2-2 459,-1-4-147,-1-1-481,0-9 1,0 2 139,0-7 1,0 2-7,0-1 0,-1-1 17,-1-2 1,2 0-19,-3 0 0,2 3 5,-1-1 1,1 0-106,-1-2 1,1 1 36,1-1 1,0 0 43,0 0 1,0 2-13,0 1 0,0 0 30,0-1 0,0 2-79,0 2 1,0 3-51,0 0-183,0 2 223,0 0 56,0 2 0,0 0 32,0 2 0,0 0 85,0 2 1,0 0 151,0 3 0,0-1-74,0 1 0,0 0 24,0 1 1,0 2-60,0 3 0,0 0-73,0 0 0,0 0 8,0-1 1,0 1-44,0 0 0,0-2 40,0 0 1,0-3-11,0 3 178,0-3-152,0 1-134,0-3 49,0-2-1,0-1 33,0-3 1,0-1-199,0-1 105,0 1 73,0-5 1,0 5-64,0-3 35,0-1 1,0-1-111,0 0 1,0-1 74,0-2 1,3 2 161,-1-2 1,0 1-68,-2 0 1,0 1 108,0-2 0,0 2-47,0 1 56,3-1-479,-3 1 270,3-1 152,-3 4-94,0 0 230,0 9 1,0-2-90,0 5 1,0 1-59,0 0 0,0 0-34,0 1 0,0 0 22,0 1 0,0 1-127,0-3 0,0 2 145,0-4 0,0 1-220,0-3 171,0 1 120,0-1-131,0-2 17,0-2 1,0-2-32,0-2 0,0-2 3,0-2 1,0-1-74,0 1 0,0-1 90,0 1 0,0-3-79,0 1 1,0-3 58,0 3 0,-1-2-55,-1 2 0,2 0 60,-3-3 0,3 3 8,0 0 1,0 1-113,0 0 5,-3 1-343,2-1 211,-2 4-27,3 0 165,0 3-108,0 0 305,0 3 115,0-2-185,0 4 1,0-3 59,0 2 0,0-2-70,0 2 187,0 1 0,0 2-46,0 1 1,0 0-34,0 3 0,0-1-70,0 1 1,0 1 3,0-2 1,0 2 55,0 1 0,0-1-44,0-1 0,0-1-1,0-1 1,0-4 66,0 1-127,3-1 108,-2-1 19,2-2-123,-3-2 1,0-2-104,0-3 1,0 0-37,0-2 1,0-2 87,0-2 0,-1 0-33,-1 0 1,1-2 59,-1 0 1,1 1-36,-1-3 0,1 0 56,-1 0 0,0 1 2,0-3 1,1 4-2,-1 0 1,2 0 15,0 2 0,0 1-93,0 0 1,0 2 64,0-1 1,0 2-186,0 1 0,0 1 18,0 1 36,0 0 75,2 0 1,-1 1-160,1 1-18,-1 1 80,-1 1 0,0 3-28,0 4 1,0 1 74,0 1 1,0 2 63,0 0 0,0 2 268,0 2 0,-1-2 163,-1 2 1,1-1-193,-1-1 1,2-1 138,0 1 1,0-1-290,0-1 0,0-2-125,0-2 332,0-1-255,0 1 0,0-5-44,0-2 67,0-2 0,0-7-152,0 1 1,2-2 60,0 2 1,0-2 34,-2-3 1,0 0 2,0 0 0,0 0-13,0 1 0,0-1 40,0 0 1,0 1-46,0 1 1,0-1 70,0 1 1,1 1-38,1 0 0,-1 2-67,1-1 0,-2 4 6,0 1 0,0 2-100,0-2 72,0 2 38,0-1 0,0 4 43,0 1 0,0 0-34,0 2 0,0-2 287,0 2 1,0 1-92,0 1 1,0 3 13,0-1 1,0 3-54,0-3 0,0 4-105,0-2 1,0 2 42,0-1 1,0-2-2,0 0 1,0-2-18,0 2 0,0-2-56,0-1 113,0-2-56,0 2-14,0-6-20,0 3 1,0-4-92,0-1 0,0-1 69,0-4 0,0 1-125,0-1 0,0-1 41,0-1 0,0-1 69,0 1 1,0-2 62,0 0 1,0-1-80,0-1 0,0 2 129,0 1 0,0 1-61,0-2 0,0 3 69,0-3 0,0 5-117,0 0 10,0 1-197,0-1 179,0 2 1,0 2 52,0 4 0,0 0-41,0 2 1,0 0 211,0 2 1,0 3 2,0 0 1,0 2-85,0 0 1,1 1-85,1 1 1,-1 0 19,1 2 0,-1-1-19,-1 1 0,0-2-12,0 0 1,0 0-13,0 0 0,0-3 17,0-2-100,0-1 119,0 0 11,0-4-84,0 0 27,0-9 1,0 2-118,0-4 0,0 0 131,0-1 0,0 1 14,0-2 0,0-1-25,0-2 0,0 0 20,0 1 0,0 1-5,0 0 0,0 0 18,0-1 1,0 0-5,0 1 1,0-1 16,0 4 1,-2-1-65,0 3 0,-1 2 37,3-1-429,0 4 295,0-2 1,0 4 101,0 1 0,0-1 29,0 4 1,0-1 173,0 2 1,0 1-111,0-1 1,0 3 171,0-1 1,0 3-36,0-3 0,0 3-140,0-2 0,0 2-58,0 0 0,0-2 82,0 0 1,0-2-94,0-1 0,0 1 93,0-1-35,0 0 12,0 1 1,1-4 90,1 0-458,-1-3 280,2-3 0,-3 0 62,0-4 1,0-1-87,0-1 1,0-1-146,0 1 1,0-2 136,0 0 0,0 1 30,0-1 0,2 3 16,0-3 0,0 3 131,-2-3 0,0 3-88,0-1 1,2 2-18,0 1 1,1-1-117,-3 1 116,0 3-261,2 0 161,-1 3 79,2 0 1,-3 0 4,0 3 94,0 0 1,-1 3 108,-1 1 1,1 1-55,-1 1 0,2 0-68,0 0 0,0-2-15,0 2 1,0-2-86,0-1 1,0 0 81,0 1 1,-1-1-24,-1 1 0,1-3-1,-1 0 0,1-2-6,1 3-111,0-4 113,0 2-241,0-3 176,0 0 0,0-3-114,0-1 0,-2 0 87,0 0-18,0 0-29,2-3 1,0 1 4,0-1 0,0 3 28,0 0 0,0 2-16,0-3 0,0 3 37,0-2 0,0 2-124,0-2-30,0 2 177,0-3 4,0 4 108,0-5-101,-3 5 77,2-1-114,-2 2 280,3 0 0,0 0-3,0 2 0,0 2-106,0 2 1,0 1-69,0-1 0,0 1 3,0 2 1,0-2-39,0 2 0,0 0-17,0-1 1,0 1-128,0-3 162,0 1 0,0-1-26,0 1-6,0-4 0,0 1-4,0-2 6,0-1 3,0 1 0,0-2-10,0-2 1,0 0-3,0-2 1,0 2-27,0-3 0,0 1 36,0-2 0,0 1-56,0 1 1,0 2 9,-2-2 1,1 2-219,-1-3 154,1 4-22,1-2 216,0 0 114,0 3 0,0-3 62,0 6 1,0 0-99,0 4 0,0 0-30,0 1 0,0 0-83,0 3 1,0-1 43,0 3 1,0 2-55,0 0 1,0 0-96,0-2 1,0 0 66,0 0 1,0-3-90,0-2 0,0-1-130,0 0 188,0-4 45,0 3-23,0-5-4,0 2-57,0-6 1,0-1-7,0-2 0,0 1 5,0 1 0,0 0-115,0-3 0,0 1-3,0 0 1,0-1 63,0 1 0,0 2 86,0-1 1,1 1-63,1-2 1,-1-1 127,1 1 1,-2-1-24,0 1 0,3 2-32,-1-1 47,0 1 0,-2-2 61,3 2-264,-3 1 190,3 0 1,-3 3 280,0 0-213,0 0 0,0 6 139,0-2 0,0 3-88,0 1 1,0-1-16,0 2 1,0 0-72,0 0 0,-1 0 3,-1 0 0,2-2-86,-3 1 0,3-1 78,0 0 0,0-1-143,0 1 0,0-3 6,0 0 0,0-2-17,0 3 65,0-4 16,0 2-78,0-3 52,0-3 0,0 0-15,0-4 1,0 1 41,0-1 0,-1 1 10,-1-1 0,1 1-59,-1 0 0,1-1-7,1 1 0,0-1-8,0 1 1,0 0-111,0-1 1,0 3 111,0 0 1,0 1-101,0-1 120,0 3 1,0-3-117,0 2-34,0 1 197,0-2 1,0 4 1079,0 1-769,0 2 0,0 2 1,-2 1 1,1-1-44,-1 1-157,1-1 0,1 0 51,0 1 0,0-3-5,0 0 0,0-2-408,0 3 113,0-4 226,0 5-124,0-5 5,0 1 13,0-2 1,-1-2-8,-1-3 0,1-3 37,-1 0 1,1-3 15,-1 0 0,1-1 6,-1 2 0,0-2-6,0 1 1,2-1 0,-3-1 0,3 1-63,0 1 0,0 2-264,0 3 257,0-1 0,0 3-323,0 0 330,0 2-86,0-1 161,0 3 22,0 3 1,0 1 202,0 2 0,0 1-140,0 2 1,0-1 122,0 2 0,0 3-216,0 2 0,2 0-85,0-2 0,0 0 38,-2 0 1,2-1 76,0-2 0,1 0 79,-3-4 7,0 0 137,2 1-273,-1-4 0,2 0 24,-3-6 0,0-1-20,0-4 1,0 0-93,0-3 0,0 0 58,0-4 1,0 1 48,0-1 1,0 0-137,0 0 0,0-3 5,0 3 0,0-2 33,0 0 0,0 0 88,0 0 0,0 2-5,0-2 0,0 3 226,0 2-176,0 2-401,0 6 197,0 1 337,0 12 0,0-4-76,0 8 1,0-1 19,0 1 1,0-1-63,0 1 1,0 1 19,0 1 0,0-2 68,0-1 0,0 0-72,0-3 0,0 0 177,0 0 1,0-4 44,0 1-307,0-1 0,-1 0-9,-1-1 0,1-2-176,-1 2 1,1-2 79,-1 0 63,1 1 4,-5 1 1,5 0-288,-3 0 308,2-2 0,-1 1-105,3 0 204,-3-3-49,3 3 28,-3-3-139,3 0-1492,0 0 243,0-3 460,0 3-879,0-3 919,0 3 840,0 0 0,-3 5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ee665e7b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ee665e7b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indent="0">
              <a:buNone/>
            </a:pPr>
            <a:r>
              <a:rPr lang="en"/>
              <a:t>This will lead to ease of mental accounting for reward members. The reward will also be broad in the sense that we will give them $2 for every 6 footlong subs they purchase and they can choose to spend this however they want. We are also giving them autonomy by letting them redeem the reward at any store they prefer.   </a:t>
            </a:r>
            <a:endParaRPr lang="en-US"/>
          </a:p>
          <a:p>
            <a:pPr marL="152400" indent="0">
              <a:buNone/>
            </a:pPr>
            <a:endParaRPr lang="en"/>
          </a:p>
          <a:p>
            <a:pPr marL="0" indent="0">
              <a:buNone/>
            </a:pPr>
            <a:endParaRPr lang="en-US"/>
          </a:p>
        </p:txBody>
      </p:sp>
    </p:spTree>
    <p:extLst>
      <p:ext uri="{BB962C8B-B14F-4D97-AF65-F5344CB8AC3E}">
        <p14:creationId xmlns:p14="http://schemas.microsoft.com/office/powerpoint/2010/main" val="952671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1470597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2nd picture – hard to figure out the difference (respondents won't put much effort) - highlight any (bold, red or caps) </a:t>
            </a:r>
            <a:endParaRPr lang="en-US"/>
          </a:p>
          <a:p>
            <a:pPr>
              <a:buNone/>
            </a:pPr>
            <a:r>
              <a:rPr lang="en-US">
                <a:latin typeface="Calibri"/>
                <a:cs typeface="Calibri"/>
              </a:rPr>
              <a:t>Highlight participating store as well (make it red, bold, caps or change font size) </a:t>
            </a:r>
          </a:p>
          <a:p>
            <a:pPr>
              <a:buNone/>
            </a:pPr>
            <a:r>
              <a:rPr lang="en-US">
                <a:latin typeface="Calibri"/>
                <a:cs typeface="Calibri"/>
              </a:rPr>
              <a:t>Highlight 200 more tokens or only subs part </a:t>
            </a:r>
          </a:p>
          <a:p>
            <a:pPr>
              <a:buNone/>
            </a:pPr>
            <a:r>
              <a:rPr lang="en-US">
                <a:latin typeface="Calibri"/>
                <a:cs typeface="Calibri"/>
              </a:rPr>
              <a:t>Update subs to 15 </a:t>
            </a:r>
          </a:p>
        </p:txBody>
      </p:sp>
    </p:spTree>
    <p:extLst>
      <p:ext uri="{BB962C8B-B14F-4D97-AF65-F5344CB8AC3E}">
        <p14:creationId xmlns:p14="http://schemas.microsoft.com/office/powerpoint/2010/main" val="2988764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indent="0">
              <a:buNone/>
            </a:pPr>
            <a:r>
              <a:rPr lang="en"/>
              <a:t>Here are the demographics for our </a:t>
            </a:r>
            <a:r>
              <a:rPr lang="en" b="1"/>
              <a:t>245 </a:t>
            </a:r>
            <a:r>
              <a:rPr lang="en"/>
              <a:t>survey respondents:</a:t>
            </a:r>
            <a:endParaRPr lang="en-US"/>
          </a:p>
          <a:p>
            <a:pPr marL="152400" indent="0">
              <a:buNone/>
            </a:pPr>
            <a:endParaRPr lang="en"/>
          </a:p>
          <a:p>
            <a:pPr marL="438150" indent="-285750">
              <a:buFont typeface="Wingdings,Sans-Serif"/>
              <a:buChar char="q"/>
            </a:pPr>
            <a:r>
              <a:rPr lang="en"/>
              <a:t>Majority age group ranged from 25-34 (nearly 45%)</a:t>
            </a:r>
            <a:endParaRPr lang="en-US"/>
          </a:p>
          <a:p>
            <a:pPr marL="438150" indent="-285750">
              <a:buFont typeface="Wingdings,Sans-Serif"/>
              <a:buChar char="q"/>
            </a:pPr>
            <a:r>
              <a:rPr lang="en"/>
              <a:t>Income levels ranged from $10K - $99K (35% from $10K - 49$)</a:t>
            </a:r>
          </a:p>
          <a:p>
            <a:pPr marL="438150" indent="-285750">
              <a:buFont typeface="Wingdings,Sans-Serif"/>
              <a:buChar char="q"/>
            </a:pPr>
            <a:r>
              <a:rPr lang="en"/>
              <a:t>Gender distribution skewed to males (57%)</a:t>
            </a:r>
          </a:p>
          <a:p>
            <a:pPr marL="438150" indent="-285750">
              <a:buFont typeface="Wingdings,Sans-Serif"/>
              <a:buChar char="q"/>
            </a:pPr>
            <a:r>
              <a:rPr lang="en"/>
              <a:t>Education level ranges from high school graduates to Master's degree (56% from Bachelor's degree)</a:t>
            </a:r>
            <a:endParaRPr lang="en-US"/>
          </a:p>
          <a:p>
            <a:pPr marL="171450" indent="-292100">
              <a:spcBef>
                <a:spcPts val="1600"/>
              </a:spcBef>
              <a:buFont typeface="Catamaran,Sans-Serif"/>
              <a:buChar char="●"/>
            </a:pPr>
            <a:endParaRPr lang="en"/>
          </a:p>
          <a:p>
            <a:pPr marL="0" indent="0">
              <a:buNone/>
            </a:pPr>
            <a:endParaRPr lang="en-US"/>
          </a:p>
        </p:txBody>
      </p:sp>
    </p:spTree>
    <p:extLst>
      <p:ext uri="{BB962C8B-B14F-4D97-AF65-F5344CB8AC3E}">
        <p14:creationId xmlns:p14="http://schemas.microsoft.com/office/powerpoint/2010/main" val="1224946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1470597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290396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122494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2714790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133516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gee7f5e9c11_2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0" name="Google Shape;2300;gee7f5e9c11_2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endParaRPr lang="en"/>
          </a:p>
        </p:txBody>
      </p:sp>
    </p:spTree>
    <p:extLst>
      <p:ext uri="{BB962C8B-B14F-4D97-AF65-F5344CB8AC3E}">
        <p14:creationId xmlns:p14="http://schemas.microsoft.com/office/powerpoint/2010/main" val="3795486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506789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Add the OG design and new final design that worked best </a:t>
            </a:r>
          </a:p>
          <a:p>
            <a:pPr marL="0" indent="0">
              <a:buNone/>
            </a:pPr>
            <a:r>
              <a:rPr lang="en-US"/>
              <a:t>- Update second bullet </a:t>
            </a:r>
          </a:p>
          <a:p>
            <a:pPr marL="0" indent="0">
              <a:buNone/>
            </a:pPr>
            <a:r>
              <a:rPr lang="en-US"/>
              <a:t>- Make slide less wordy </a:t>
            </a:r>
          </a:p>
        </p:txBody>
      </p:sp>
    </p:spTree>
    <p:extLst>
      <p:ext uri="{BB962C8B-B14F-4D97-AF65-F5344CB8AC3E}">
        <p14:creationId xmlns:p14="http://schemas.microsoft.com/office/powerpoint/2010/main" val="3685163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gee7f5e9c11_2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5" name="Google Shape;2895;gee7f5e9c11_2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3"/>
        <p:cNvGrpSpPr/>
        <p:nvPr/>
      </p:nvGrpSpPr>
      <p:grpSpPr>
        <a:xfrm>
          <a:off x="0" y="0"/>
          <a:ext cx="0" cy="0"/>
          <a:chOff x="0" y="0"/>
          <a:chExt cx="0" cy="0"/>
        </a:xfrm>
      </p:grpSpPr>
      <p:sp>
        <p:nvSpPr>
          <p:cNvPr id="2874" name="Google Shape;2874;gee7f5e9c11_2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5" name="Google Shape;2875;gee7f5e9c11_2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ee7f5e9c11_2_2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ee7f5e9c11_2_2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Independent variable 2 is our justification how the two independent variables enhance each other. our justification how the two independent variables enhance each other. </a:t>
            </a:r>
          </a:p>
        </p:txBody>
      </p:sp>
    </p:spTree>
    <p:extLst>
      <p:ext uri="{BB962C8B-B14F-4D97-AF65-F5344CB8AC3E}">
        <p14:creationId xmlns:p14="http://schemas.microsoft.com/office/powerpoint/2010/main" val="3358193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Independent variable 2 is our justification how the two independent variables enhance each other. our justification how the two independent variables enhance each other. </a:t>
            </a:r>
          </a:p>
        </p:txBody>
      </p:sp>
    </p:spTree>
    <p:extLst>
      <p:ext uri="{BB962C8B-B14F-4D97-AF65-F5344CB8AC3E}">
        <p14:creationId xmlns:p14="http://schemas.microsoft.com/office/powerpoint/2010/main" val="202808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Independent variable 2 is our justification how the two independent variables enhance each other. our justification how the two independent variables enhance each other. </a:t>
            </a:r>
          </a:p>
        </p:txBody>
      </p:sp>
    </p:spTree>
    <p:extLst>
      <p:ext uri="{BB962C8B-B14F-4D97-AF65-F5344CB8AC3E}">
        <p14:creationId xmlns:p14="http://schemas.microsoft.com/office/powerpoint/2010/main" val="2273541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4055989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cb16970de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cb16970de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317057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99918" y="966750"/>
            <a:ext cx="5259900" cy="2064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017075" y="3976804"/>
            <a:ext cx="5025600" cy="3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Dosis"/>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967538" y="4308475"/>
            <a:ext cx="1614525" cy="779075"/>
            <a:chOff x="407100" y="684850"/>
            <a:chExt cx="1614525" cy="779075"/>
          </a:xfrm>
        </p:grpSpPr>
        <p:sp>
          <p:nvSpPr>
            <p:cNvPr id="12" name="Google Shape;12;p2"/>
            <p:cNvSpPr/>
            <p:nvPr/>
          </p:nvSpPr>
          <p:spPr>
            <a:xfrm>
              <a:off x="407100" y="684850"/>
              <a:ext cx="1614525" cy="779075"/>
            </a:xfrm>
            <a:custGeom>
              <a:avLst/>
              <a:gdLst/>
              <a:ahLst/>
              <a:cxnLst/>
              <a:rect l="l" t="t" r="r" b="b"/>
              <a:pathLst>
                <a:path w="64581" h="31163" extrusionOk="0">
                  <a:moveTo>
                    <a:pt x="58224" y="0"/>
                  </a:moveTo>
                  <a:cubicBezTo>
                    <a:pt x="51269" y="0"/>
                    <a:pt x="44288" y="1367"/>
                    <a:pt x="37828" y="4004"/>
                  </a:cubicBezTo>
                  <a:cubicBezTo>
                    <a:pt x="36994" y="4337"/>
                    <a:pt x="36126" y="4704"/>
                    <a:pt x="35226" y="4804"/>
                  </a:cubicBezTo>
                  <a:cubicBezTo>
                    <a:pt x="34985" y="4842"/>
                    <a:pt x="34741" y="4855"/>
                    <a:pt x="34495" y="4855"/>
                  </a:cubicBezTo>
                  <a:cubicBezTo>
                    <a:pt x="33858" y="4855"/>
                    <a:pt x="33207" y="4762"/>
                    <a:pt x="32557" y="4738"/>
                  </a:cubicBezTo>
                  <a:cubicBezTo>
                    <a:pt x="32397" y="4731"/>
                    <a:pt x="32234" y="4727"/>
                    <a:pt x="32070" y="4727"/>
                  </a:cubicBezTo>
                  <a:cubicBezTo>
                    <a:pt x="29869" y="4727"/>
                    <a:pt x="27310" y="5336"/>
                    <a:pt x="25385" y="6205"/>
                  </a:cubicBezTo>
                  <a:cubicBezTo>
                    <a:pt x="22850" y="7340"/>
                    <a:pt x="20482" y="10075"/>
                    <a:pt x="18347" y="11809"/>
                  </a:cubicBezTo>
                  <a:cubicBezTo>
                    <a:pt x="13377" y="15879"/>
                    <a:pt x="8340" y="19882"/>
                    <a:pt x="3136" y="23718"/>
                  </a:cubicBezTo>
                  <a:cubicBezTo>
                    <a:pt x="1502" y="24919"/>
                    <a:pt x="1" y="26753"/>
                    <a:pt x="1435" y="28822"/>
                  </a:cubicBezTo>
                  <a:cubicBezTo>
                    <a:pt x="2202" y="29922"/>
                    <a:pt x="3503" y="30523"/>
                    <a:pt x="4804" y="30823"/>
                  </a:cubicBezTo>
                  <a:cubicBezTo>
                    <a:pt x="5826" y="31061"/>
                    <a:pt x="6809" y="31163"/>
                    <a:pt x="7775" y="31163"/>
                  </a:cubicBezTo>
                  <a:cubicBezTo>
                    <a:pt x="9523" y="31163"/>
                    <a:pt x="11215" y="30829"/>
                    <a:pt x="12977" y="30356"/>
                  </a:cubicBezTo>
                  <a:cubicBezTo>
                    <a:pt x="16379" y="29422"/>
                    <a:pt x="19815" y="28555"/>
                    <a:pt x="23251" y="27788"/>
                  </a:cubicBezTo>
                  <a:cubicBezTo>
                    <a:pt x="30122" y="26286"/>
                    <a:pt x="37094" y="25119"/>
                    <a:pt x="44099" y="24318"/>
                  </a:cubicBezTo>
                  <a:cubicBezTo>
                    <a:pt x="45333" y="24185"/>
                    <a:pt x="46567" y="24052"/>
                    <a:pt x="47701" y="23551"/>
                  </a:cubicBezTo>
                  <a:cubicBezTo>
                    <a:pt x="48869" y="23084"/>
                    <a:pt x="49903" y="22217"/>
                    <a:pt x="50236" y="21049"/>
                  </a:cubicBezTo>
                  <a:cubicBezTo>
                    <a:pt x="50370" y="20582"/>
                    <a:pt x="50437" y="20082"/>
                    <a:pt x="50603" y="19648"/>
                  </a:cubicBezTo>
                  <a:cubicBezTo>
                    <a:pt x="50870" y="18915"/>
                    <a:pt x="51504" y="18381"/>
                    <a:pt x="52104" y="17880"/>
                  </a:cubicBezTo>
                  <a:cubicBezTo>
                    <a:pt x="54606" y="15679"/>
                    <a:pt x="56841" y="13177"/>
                    <a:pt x="58709" y="10408"/>
                  </a:cubicBezTo>
                  <a:cubicBezTo>
                    <a:pt x="59443" y="9308"/>
                    <a:pt x="59910" y="8440"/>
                    <a:pt x="61111" y="7840"/>
                  </a:cubicBezTo>
                  <a:cubicBezTo>
                    <a:pt x="62445" y="7206"/>
                    <a:pt x="63546" y="7039"/>
                    <a:pt x="63880" y="5338"/>
                  </a:cubicBezTo>
                  <a:cubicBezTo>
                    <a:pt x="64146" y="3937"/>
                    <a:pt x="64580" y="2236"/>
                    <a:pt x="63446" y="1202"/>
                  </a:cubicBezTo>
                  <a:cubicBezTo>
                    <a:pt x="62178" y="101"/>
                    <a:pt x="60077" y="34"/>
                    <a:pt x="58476" y="1"/>
                  </a:cubicBezTo>
                  <a:cubicBezTo>
                    <a:pt x="58392" y="1"/>
                    <a:pt x="58308" y="0"/>
                    <a:pt x="5822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7100" y="1061225"/>
              <a:ext cx="1178375" cy="369275"/>
            </a:xfrm>
            <a:custGeom>
              <a:avLst/>
              <a:gdLst/>
              <a:ahLst/>
              <a:cxnLst/>
              <a:rect l="l" t="t" r="r" b="b"/>
              <a:pathLst>
                <a:path w="47135" h="14771" extrusionOk="0">
                  <a:moveTo>
                    <a:pt x="36928" y="0"/>
                  </a:moveTo>
                  <a:cubicBezTo>
                    <a:pt x="36372" y="0"/>
                    <a:pt x="35816" y="10"/>
                    <a:pt x="35259" y="23"/>
                  </a:cubicBezTo>
                  <a:cubicBezTo>
                    <a:pt x="31657" y="90"/>
                    <a:pt x="28021" y="390"/>
                    <a:pt x="24418" y="924"/>
                  </a:cubicBezTo>
                  <a:cubicBezTo>
                    <a:pt x="21816" y="1324"/>
                    <a:pt x="19248" y="1825"/>
                    <a:pt x="16779" y="2725"/>
                  </a:cubicBezTo>
                  <a:cubicBezTo>
                    <a:pt x="14211" y="3693"/>
                    <a:pt x="11809" y="5127"/>
                    <a:pt x="9207" y="6094"/>
                  </a:cubicBezTo>
                  <a:cubicBezTo>
                    <a:pt x="7906" y="6561"/>
                    <a:pt x="6272" y="6928"/>
                    <a:pt x="4704" y="7495"/>
                  </a:cubicBezTo>
                  <a:cubicBezTo>
                    <a:pt x="4170" y="7862"/>
                    <a:pt x="3670" y="8263"/>
                    <a:pt x="3136" y="8663"/>
                  </a:cubicBezTo>
                  <a:cubicBezTo>
                    <a:pt x="1502" y="9864"/>
                    <a:pt x="1" y="11698"/>
                    <a:pt x="1468" y="13767"/>
                  </a:cubicBezTo>
                  <a:cubicBezTo>
                    <a:pt x="1702" y="14134"/>
                    <a:pt x="2035" y="14434"/>
                    <a:pt x="2402" y="14701"/>
                  </a:cubicBezTo>
                  <a:cubicBezTo>
                    <a:pt x="2602" y="14734"/>
                    <a:pt x="2836" y="14767"/>
                    <a:pt x="3069" y="14767"/>
                  </a:cubicBezTo>
                  <a:cubicBezTo>
                    <a:pt x="3166" y="14770"/>
                    <a:pt x="3263" y="14771"/>
                    <a:pt x="3360" y="14771"/>
                  </a:cubicBezTo>
                  <a:cubicBezTo>
                    <a:pt x="4635" y="14771"/>
                    <a:pt x="5930" y="14565"/>
                    <a:pt x="7139" y="14100"/>
                  </a:cubicBezTo>
                  <a:cubicBezTo>
                    <a:pt x="8006" y="13767"/>
                    <a:pt x="8874" y="13300"/>
                    <a:pt x="9774" y="13066"/>
                  </a:cubicBezTo>
                  <a:cubicBezTo>
                    <a:pt x="10108" y="12983"/>
                    <a:pt x="10459" y="12933"/>
                    <a:pt x="10804" y="12933"/>
                  </a:cubicBezTo>
                  <a:cubicBezTo>
                    <a:pt x="11425" y="12933"/>
                    <a:pt x="12026" y="13093"/>
                    <a:pt x="12476" y="13500"/>
                  </a:cubicBezTo>
                  <a:cubicBezTo>
                    <a:pt x="13043" y="12332"/>
                    <a:pt x="14344" y="11732"/>
                    <a:pt x="15545" y="11332"/>
                  </a:cubicBezTo>
                  <a:cubicBezTo>
                    <a:pt x="19281" y="10064"/>
                    <a:pt x="23184" y="9530"/>
                    <a:pt x="27053" y="8997"/>
                  </a:cubicBezTo>
                  <a:cubicBezTo>
                    <a:pt x="32657" y="8196"/>
                    <a:pt x="38261" y="7429"/>
                    <a:pt x="43865" y="6628"/>
                  </a:cubicBezTo>
                  <a:cubicBezTo>
                    <a:pt x="44766" y="6495"/>
                    <a:pt x="45767" y="6328"/>
                    <a:pt x="46367" y="5661"/>
                  </a:cubicBezTo>
                  <a:cubicBezTo>
                    <a:pt x="47134" y="4794"/>
                    <a:pt x="46967" y="3359"/>
                    <a:pt x="46234" y="2459"/>
                  </a:cubicBezTo>
                  <a:cubicBezTo>
                    <a:pt x="45500" y="1525"/>
                    <a:pt x="44366" y="1057"/>
                    <a:pt x="43231" y="724"/>
                  </a:cubicBezTo>
                  <a:cubicBezTo>
                    <a:pt x="41192" y="141"/>
                    <a:pt x="39069" y="0"/>
                    <a:pt x="3692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77950" y="871600"/>
              <a:ext cx="194325" cy="380350"/>
            </a:xfrm>
            <a:custGeom>
              <a:avLst/>
              <a:gdLst/>
              <a:ahLst/>
              <a:cxnLst/>
              <a:rect l="l" t="t" r="r" b="b"/>
              <a:pathLst>
                <a:path w="7773" h="15214" extrusionOk="0">
                  <a:moveTo>
                    <a:pt x="4630" y="0"/>
                  </a:moveTo>
                  <a:cubicBezTo>
                    <a:pt x="4224" y="0"/>
                    <a:pt x="3849" y="254"/>
                    <a:pt x="3503" y="537"/>
                  </a:cubicBezTo>
                  <a:cubicBezTo>
                    <a:pt x="1835" y="1938"/>
                    <a:pt x="0" y="5140"/>
                    <a:pt x="300" y="7375"/>
                  </a:cubicBezTo>
                  <a:cubicBezTo>
                    <a:pt x="667" y="10010"/>
                    <a:pt x="1401" y="12679"/>
                    <a:pt x="2302" y="15214"/>
                  </a:cubicBezTo>
                  <a:cubicBezTo>
                    <a:pt x="2802" y="14747"/>
                    <a:pt x="3202" y="14213"/>
                    <a:pt x="3402" y="13546"/>
                  </a:cubicBezTo>
                  <a:cubicBezTo>
                    <a:pt x="3569" y="13112"/>
                    <a:pt x="3603" y="12612"/>
                    <a:pt x="3769" y="12178"/>
                  </a:cubicBezTo>
                  <a:cubicBezTo>
                    <a:pt x="4070" y="11445"/>
                    <a:pt x="4670" y="10911"/>
                    <a:pt x="5270" y="10410"/>
                  </a:cubicBezTo>
                  <a:cubicBezTo>
                    <a:pt x="6138" y="9643"/>
                    <a:pt x="6972" y="8843"/>
                    <a:pt x="7772" y="8009"/>
                  </a:cubicBezTo>
                  <a:cubicBezTo>
                    <a:pt x="7272" y="5974"/>
                    <a:pt x="6738" y="3939"/>
                    <a:pt x="6238" y="1938"/>
                  </a:cubicBezTo>
                  <a:cubicBezTo>
                    <a:pt x="6004" y="1070"/>
                    <a:pt x="5571" y="36"/>
                    <a:pt x="4703" y="3"/>
                  </a:cubicBezTo>
                  <a:cubicBezTo>
                    <a:pt x="4679" y="1"/>
                    <a:pt x="4654" y="0"/>
                    <a:pt x="463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6300" y="684850"/>
              <a:ext cx="1568625" cy="688925"/>
            </a:xfrm>
            <a:custGeom>
              <a:avLst/>
              <a:gdLst/>
              <a:ahLst/>
              <a:cxnLst/>
              <a:rect l="l" t="t" r="r" b="b"/>
              <a:pathLst>
                <a:path w="62745" h="27557" extrusionOk="0">
                  <a:moveTo>
                    <a:pt x="57056" y="0"/>
                  </a:moveTo>
                  <a:cubicBezTo>
                    <a:pt x="50101" y="0"/>
                    <a:pt x="43120" y="1367"/>
                    <a:pt x="36660" y="4004"/>
                  </a:cubicBezTo>
                  <a:cubicBezTo>
                    <a:pt x="35826" y="4337"/>
                    <a:pt x="34992" y="4704"/>
                    <a:pt x="34091" y="4804"/>
                  </a:cubicBezTo>
                  <a:cubicBezTo>
                    <a:pt x="33841" y="4842"/>
                    <a:pt x="33590" y="4855"/>
                    <a:pt x="33340" y="4855"/>
                  </a:cubicBezTo>
                  <a:cubicBezTo>
                    <a:pt x="32690" y="4855"/>
                    <a:pt x="32039" y="4762"/>
                    <a:pt x="31389" y="4738"/>
                  </a:cubicBezTo>
                  <a:cubicBezTo>
                    <a:pt x="31229" y="4731"/>
                    <a:pt x="31066" y="4727"/>
                    <a:pt x="30902" y="4727"/>
                  </a:cubicBezTo>
                  <a:cubicBezTo>
                    <a:pt x="28705" y="4727"/>
                    <a:pt x="26173" y="5336"/>
                    <a:pt x="24217" y="6205"/>
                  </a:cubicBezTo>
                  <a:cubicBezTo>
                    <a:pt x="21682" y="7340"/>
                    <a:pt x="19314" y="10075"/>
                    <a:pt x="17179" y="11809"/>
                  </a:cubicBezTo>
                  <a:cubicBezTo>
                    <a:pt x="12209" y="15879"/>
                    <a:pt x="7172" y="19882"/>
                    <a:pt x="1968" y="23718"/>
                  </a:cubicBezTo>
                  <a:cubicBezTo>
                    <a:pt x="1168" y="24285"/>
                    <a:pt x="400" y="25052"/>
                    <a:pt x="0" y="25886"/>
                  </a:cubicBezTo>
                  <a:cubicBezTo>
                    <a:pt x="1234" y="26653"/>
                    <a:pt x="2569" y="27354"/>
                    <a:pt x="4003" y="27521"/>
                  </a:cubicBezTo>
                  <a:cubicBezTo>
                    <a:pt x="4229" y="27545"/>
                    <a:pt x="4457" y="27556"/>
                    <a:pt x="4685" y="27556"/>
                  </a:cubicBezTo>
                  <a:cubicBezTo>
                    <a:pt x="5701" y="27556"/>
                    <a:pt x="6731" y="27338"/>
                    <a:pt x="7739" y="27120"/>
                  </a:cubicBezTo>
                  <a:cubicBezTo>
                    <a:pt x="13510" y="25819"/>
                    <a:pt x="19314" y="24318"/>
                    <a:pt x="25185" y="23418"/>
                  </a:cubicBezTo>
                  <a:cubicBezTo>
                    <a:pt x="31122" y="22484"/>
                    <a:pt x="37060" y="21383"/>
                    <a:pt x="42931" y="20115"/>
                  </a:cubicBezTo>
                  <a:cubicBezTo>
                    <a:pt x="44665" y="19715"/>
                    <a:pt x="46567" y="19215"/>
                    <a:pt x="47401" y="17680"/>
                  </a:cubicBezTo>
                  <a:cubicBezTo>
                    <a:pt x="47901" y="16746"/>
                    <a:pt x="47901" y="15612"/>
                    <a:pt x="48235" y="14611"/>
                  </a:cubicBezTo>
                  <a:cubicBezTo>
                    <a:pt x="48568" y="13711"/>
                    <a:pt x="49169" y="12944"/>
                    <a:pt x="49802" y="12210"/>
                  </a:cubicBezTo>
                  <a:cubicBezTo>
                    <a:pt x="52871" y="8474"/>
                    <a:pt x="56140" y="5071"/>
                    <a:pt x="60610" y="3103"/>
                  </a:cubicBezTo>
                  <a:cubicBezTo>
                    <a:pt x="61377" y="2736"/>
                    <a:pt x="62211" y="2403"/>
                    <a:pt x="62745" y="1769"/>
                  </a:cubicBezTo>
                  <a:cubicBezTo>
                    <a:pt x="62611" y="1569"/>
                    <a:pt x="62478" y="1369"/>
                    <a:pt x="62278" y="1202"/>
                  </a:cubicBezTo>
                  <a:cubicBezTo>
                    <a:pt x="61010" y="101"/>
                    <a:pt x="58909" y="34"/>
                    <a:pt x="57308" y="1"/>
                  </a:cubicBezTo>
                  <a:cubicBezTo>
                    <a:pt x="57224" y="1"/>
                    <a:pt x="57140" y="0"/>
                    <a:pt x="5705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78050" y="684850"/>
              <a:ext cx="1426050" cy="522900"/>
            </a:xfrm>
            <a:custGeom>
              <a:avLst/>
              <a:gdLst/>
              <a:ahLst/>
              <a:cxnLst/>
              <a:rect l="l" t="t" r="r" b="b"/>
              <a:pathLst>
                <a:path w="57042" h="20916" extrusionOk="0">
                  <a:moveTo>
                    <a:pt x="51386" y="0"/>
                  </a:moveTo>
                  <a:cubicBezTo>
                    <a:pt x="44431" y="0"/>
                    <a:pt x="37450" y="1367"/>
                    <a:pt x="30990" y="4004"/>
                  </a:cubicBezTo>
                  <a:cubicBezTo>
                    <a:pt x="30156" y="4337"/>
                    <a:pt x="29322" y="4704"/>
                    <a:pt x="28421" y="4804"/>
                  </a:cubicBezTo>
                  <a:cubicBezTo>
                    <a:pt x="28171" y="4842"/>
                    <a:pt x="27920" y="4855"/>
                    <a:pt x="27670" y="4855"/>
                  </a:cubicBezTo>
                  <a:cubicBezTo>
                    <a:pt x="27020" y="4855"/>
                    <a:pt x="26369" y="4762"/>
                    <a:pt x="25719" y="4738"/>
                  </a:cubicBezTo>
                  <a:cubicBezTo>
                    <a:pt x="25559" y="4731"/>
                    <a:pt x="25396" y="4727"/>
                    <a:pt x="25232" y="4727"/>
                  </a:cubicBezTo>
                  <a:cubicBezTo>
                    <a:pt x="23035" y="4727"/>
                    <a:pt x="20503" y="5336"/>
                    <a:pt x="18547" y="6205"/>
                  </a:cubicBezTo>
                  <a:cubicBezTo>
                    <a:pt x="16012" y="7340"/>
                    <a:pt x="13644" y="10075"/>
                    <a:pt x="11509" y="11809"/>
                  </a:cubicBezTo>
                  <a:cubicBezTo>
                    <a:pt x="7706" y="14912"/>
                    <a:pt x="3904" y="17947"/>
                    <a:pt x="1" y="20916"/>
                  </a:cubicBezTo>
                  <a:cubicBezTo>
                    <a:pt x="101" y="20883"/>
                    <a:pt x="201" y="20849"/>
                    <a:pt x="334" y="20783"/>
                  </a:cubicBezTo>
                  <a:cubicBezTo>
                    <a:pt x="2469" y="19782"/>
                    <a:pt x="4504" y="17880"/>
                    <a:pt x="6472" y="16513"/>
                  </a:cubicBezTo>
                  <a:cubicBezTo>
                    <a:pt x="8607" y="15012"/>
                    <a:pt x="10742" y="13544"/>
                    <a:pt x="12877" y="12043"/>
                  </a:cubicBezTo>
                  <a:cubicBezTo>
                    <a:pt x="14811" y="10675"/>
                    <a:pt x="16846" y="9308"/>
                    <a:pt x="19181" y="8907"/>
                  </a:cubicBezTo>
                  <a:cubicBezTo>
                    <a:pt x="19615" y="8834"/>
                    <a:pt x="20054" y="8798"/>
                    <a:pt x="20493" y="8798"/>
                  </a:cubicBezTo>
                  <a:cubicBezTo>
                    <a:pt x="22042" y="8798"/>
                    <a:pt x="23585" y="9250"/>
                    <a:pt x="24885" y="10108"/>
                  </a:cubicBezTo>
                  <a:cubicBezTo>
                    <a:pt x="25185" y="10275"/>
                    <a:pt x="25486" y="10475"/>
                    <a:pt x="25786" y="10475"/>
                  </a:cubicBezTo>
                  <a:cubicBezTo>
                    <a:pt x="26086" y="10442"/>
                    <a:pt x="26320" y="10242"/>
                    <a:pt x="26553" y="10041"/>
                  </a:cubicBezTo>
                  <a:cubicBezTo>
                    <a:pt x="29755" y="7306"/>
                    <a:pt x="33892" y="6039"/>
                    <a:pt x="37928" y="4804"/>
                  </a:cubicBezTo>
                  <a:cubicBezTo>
                    <a:pt x="41797" y="3637"/>
                    <a:pt x="45733" y="2469"/>
                    <a:pt x="49770" y="2203"/>
                  </a:cubicBezTo>
                  <a:cubicBezTo>
                    <a:pt x="50511" y="2160"/>
                    <a:pt x="51248" y="2148"/>
                    <a:pt x="51983" y="2148"/>
                  </a:cubicBezTo>
                  <a:cubicBezTo>
                    <a:pt x="52966" y="2148"/>
                    <a:pt x="53945" y="2170"/>
                    <a:pt x="54922" y="2170"/>
                  </a:cubicBezTo>
                  <a:cubicBezTo>
                    <a:pt x="55518" y="2170"/>
                    <a:pt x="56113" y="2162"/>
                    <a:pt x="56708" y="2136"/>
                  </a:cubicBezTo>
                  <a:cubicBezTo>
                    <a:pt x="56841" y="2036"/>
                    <a:pt x="56941" y="1902"/>
                    <a:pt x="57042" y="1769"/>
                  </a:cubicBezTo>
                  <a:cubicBezTo>
                    <a:pt x="56941" y="1569"/>
                    <a:pt x="56808" y="1369"/>
                    <a:pt x="56608" y="1202"/>
                  </a:cubicBezTo>
                  <a:cubicBezTo>
                    <a:pt x="55340" y="101"/>
                    <a:pt x="53239" y="34"/>
                    <a:pt x="51638" y="1"/>
                  </a:cubicBezTo>
                  <a:cubicBezTo>
                    <a:pt x="51554" y="1"/>
                    <a:pt x="51470" y="0"/>
                    <a:pt x="5138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rot="-1264546">
            <a:off x="2304769" y="4565867"/>
            <a:ext cx="1373492" cy="922919"/>
            <a:chOff x="2302238" y="842175"/>
            <a:chExt cx="1373500" cy="922925"/>
          </a:xfrm>
        </p:grpSpPr>
        <p:sp>
          <p:nvSpPr>
            <p:cNvPr id="18" name="Google Shape;18;p2"/>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2184775" y="-268825"/>
            <a:ext cx="1361850" cy="879500"/>
            <a:chOff x="538050" y="1430388"/>
            <a:chExt cx="1361850" cy="879500"/>
          </a:xfrm>
        </p:grpSpPr>
        <p:sp>
          <p:nvSpPr>
            <p:cNvPr id="61" name="Google Shape;61;p2"/>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rot="1974586">
            <a:off x="8036526" y="1149006"/>
            <a:ext cx="1373455" cy="922895"/>
            <a:chOff x="2302238" y="842175"/>
            <a:chExt cx="1373500" cy="922925"/>
          </a:xfrm>
        </p:grpSpPr>
        <p:sp>
          <p:nvSpPr>
            <p:cNvPr id="66" name="Google Shape;66;p2"/>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2"/>
          <p:cNvSpPr/>
          <p:nvPr/>
        </p:nvSpPr>
        <p:spPr>
          <a:xfrm>
            <a:off x="8693337" y="1250525"/>
            <a:ext cx="612650" cy="2370250"/>
          </a:xfrm>
          <a:custGeom>
            <a:avLst/>
            <a:gdLst/>
            <a:ahLst/>
            <a:cxnLst/>
            <a:rect l="l" t="t" r="r" b="b"/>
            <a:pathLst>
              <a:path w="24506" h="94810" extrusionOk="0">
                <a:moveTo>
                  <a:pt x="21172" y="0"/>
                </a:moveTo>
                <a:cubicBezTo>
                  <a:pt x="21215" y="4292"/>
                  <a:pt x="24954" y="15254"/>
                  <a:pt x="21427" y="25749"/>
                </a:cubicBezTo>
                <a:cubicBezTo>
                  <a:pt x="17900" y="36244"/>
                  <a:pt x="-502" y="51461"/>
                  <a:pt x="11" y="62971"/>
                </a:cubicBezTo>
                <a:cubicBezTo>
                  <a:pt x="524" y="74481"/>
                  <a:pt x="20424" y="89504"/>
                  <a:pt x="24506" y="94810"/>
                </a:cubicBezTo>
              </a:path>
            </a:pathLst>
          </a:custGeom>
          <a:noFill/>
          <a:ln w="19050" cap="flat" cmpd="sng">
            <a:solidFill>
              <a:schemeClr val="lt1"/>
            </a:solidFill>
            <a:prstDash val="solid"/>
            <a:round/>
            <a:headEnd type="none" w="med" len="med"/>
            <a:tailEnd type="none" w="med" len="med"/>
          </a:ln>
        </p:spPr>
      </p:sp>
      <p:grpSp>
        <p:nvGrpSpPr>
          <p:cNvPr id="109" name="Google Shape;109;p2"/>
          <p:cNvGrpSpPr/>
          <p:nvPr/>
        </p:nvGrpSpPr>
        <p:grpSpPr>
          <a:xfrm>
            <a:off x="8145322" y="-97669"/>
            <a:ext cx="941093" cy="660496"/>
            <a:chOff x="8145322" y="-97669"/>
            <a:chExt cx="941093" cy="660496"/>
          </a:xfrm>
        </p:grpSpPr>
        <p:sp>
          <p:nvSpPr>
            <p:cNvPr id="110" name="Google Shape;110;p2"/>
            <p:cNvSpPr/>
            <p:nvPr/>
          </p:nvSpPr>
          <p:spPr>
            <a:xfrm rot="-2542547" flipH="1">
              <a:off x="8500418" y="81605"/>
              <a:ext cx="203861" cy="1161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4689059" flipH="1">
              <a:off x="8140206" y="126102"/>
              <a:ext cx="156331" cy="1164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2886029" flipH="1">
              <a:off x="8286619" y="-41018"/>
              <a:ext cx="203945" cy="1161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5930150" flipH="1">
              <a:off x="8308014" y="316892"/>
              <a:ext cx="189448"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5933377" flipH="1">
              <a:off x="8179512" y="463414"/>
              <a:ext cx="118423"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261253" flipH="1">
              <a:off x="8576597" y="316833"/>
              <a:ext cx="118542" cy="7100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854841" flipH="1">
              <a:off x="8839916" y="135394"/>
              <a:ext cx="118540" cy="7105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2542547" flipH="1">
              <a:off x="8888334" y="312132"/>
              <a:ext cx="203861" cy="6223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7"/>
        <p:cNvGrpSpPr/>
        <p:nvPr/>
      </p:nvGrpSpPr>
      <p:grpSpPr>
        <a:xfrm>
          <a:off x="0" y="0"/>
          <a:ext cx="0" cy="0"/>
          <a:chOff x="0" y="0"/>
          <a:chExt cx="0" cy="0"/>
        </a:xfrm>
      </p:grpSpPr>
      <p:sp>
        <p:nvSpPr>
          <p:cNvPr id="488" name="Google Shape;488;p11"/>
          <p:cNvSpPr txBox="1">
            <a:spLocks noGrp="1"/>
          </p:cNvSpPr>
          <p:nvPr>
            <p:ph type="title" hasCustomPrompt="1"/>
          </p:nvPr>
        </p:nvSpPr>
        <p:spPr>
          <a:xfrm>
            <a:off x="1391017" y="1622375"/>
            <a:ext cx="6362100" cy="137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9" name="Google Shape;489;p11"/>
          <p:cNvSpPr txBox="1">
            <a:spLocks noGrp="1"/>
          </p:cNvSpPr>
          <p:nvPr>
            <p:ph type="body" idx="1"/>
          </p:nvPr>
        </p:nvSpPr>
        <p:spPr>
          <a:xfrm>
            <a:off x="1390883" y="3159425"/>
            <a:ext cx="6362100" cy="318000"/>
          </a:xfrm>
          <a:prstGeom prst="rect">
            <a:avLst/>
          </a:prstGeom>
        </p:spPr>
        <p:txBody>
          <a:bodyPr spcFirstLastPara="1" wrap="square" lIns="91425" tIns="91425" rIns="91425" bIns="91425" anchor="ctr" anchorCtr="0">
            <a:noAutofit/>
          </a:bodyPr>
          <a:lstStyle>
            <a:lvl1pPr marL="457200" lvl="0" indent="-330200" algn="ctr" rtl="0">
              <a:spcBef>
                <a:spcPts val="0"/>
              </a:spcBef>
              <a:spcAft>
                <a:spcPts val="0"/>
              </a:spcAft>
              <a:buSzPts val="1600"/>
              <a:buChar char="●"/>
              <a:defRPr sz="2000">
                <a:solidFill>
                  <a:schemeClr val="accent3"/>
                </a:solidFill>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grpSp>
        <p:nvGrpSpPr>
          <p:cNvPr id="490" name="Google Shape;490;p11"/>
          <p:cNvGrpSpPr/>
          <p:nvPr/>
        </p:nvGrpSpPr>
        <p:grpSpPr>
          <a:xfrm>
            <a:off x="-260100" y="4120000"/>
            <a:ext cx="1697075" cy="1035325"/>
            <a:chOff x="1894025" y="3393550"/>
            <a:chExt cx="1697075" cy="1035325"/>
          </a:xfrm>
        </p:grpSpPr>
        <p:sp>
          <p:nvSpPr>
            <p:cNvPr id="491" name="Google Shape;491;p11"/>
            <p:cNvSpPr/>
            <p:nvPr/>
          </p:nvSpPr>
          <p:spPr>
            <a:xfrm>
              <a:off x="1894025" y="3393550"/>
              <a:ext cx="1697075" cy="1035325"/>
            </a:xfrm>
            <a:custGeom>
              <a:avLst/>
              <a:gdLst/>
              <a:ahLst/>
              <a:cxnLst/>
              <a:rect l="l" t="t" r="r" b="b"/>
              <a:pathLst>
                <a:path w="67883" h="41413" extrusionOk="0">
                  <a:moveTo>
                    <a:pt x="34981" y="1"/>
                  </a:moveTo>
                  <a:cubicBezTo>
                    <a:pt x="33264" y="1"/>
                    <a:pt x="31592" y="379"/>
                    <a:pt x="29655" y="1074"/>
                  </a:cubicBezTo>
                  <a:cubicBezTo>
                    <a:pt x="25952" y="2375"/>
                    <a:pt x="22617" y="4510"/>
                    <a:pt x="19381" y="6678"/>
                  </a:cubicBezTo>
                  <a:cubicBezTo>
                    <a:pt x="14344" y="10114"/>
                    <a:pt x="9074" y="13216"/>
                    <a:pt x="4203" y="16919"/>
                  </a:cubicBezTo>
                  <a:cubicBezTo>
                    <a:pt x="3136" y="17719"/>
                    <a:pt x="2102" y="18553"/>
                    <a:pt x="1335" y="19654"/>
                  </a:cubicBezTo>
                  <a:cubicBezTo>
                    <a:pt x="0" y="21656"/>
                    <a:pt x="401" y="25325"/>
                    <a:pt x="2669" y="26593"/>
                  </a:cubicBezTo>
                  <a:cubicBezTo>
                    <a:pt x="3436" y="27026"/>
                    <a:pt x="4337" y="27126"/>
                    <a:pt x="5171" y="27293"/>
                  </a:cubicBezTo>
                  <a:cubicBezTo>
                    <a:pt x="6905" y="27693"/>
                    <a:pt x="8507" y="28461"/>
                    <a:pt x="10108" y="29194"/>
                  </a:cubicBezTo>
                  <a:cubicBezTo>
                    <a:pt x="17179" y="32530"/>
                    <a:pt x="24218" y="35832"/>
                    <a:pt x="31289" y="39168"/>
                  </a:cubicBezTo>
                  <a:cubicBezTo>
                    <a:pt x="33295" y="40123"/>
                    <a:pt x="35422" y="41412"/>
                    <a:pt x="37699" y="41412"/>
                  </a:cubicBezTo>
                  <a:cubicBezTo>
                    <a:pt x="37808" y="41412"/>
                    <a:pt x="37918" y="41409"/>
                    <a:pt x="38028" y="41403"/>
                  </a:cubicBezTo>
                  <a:cubicBezTo>
                    <a:pt x="40863" y="41236"/>
                    <a:pt x="43298" y="39468"/>
                    <a:pt x="45299" y="37467"/>
                  </a:cubicBezTo>
                  <a:cubicBezTo>
                    <a:pt x="47101" y="35666"/>
                    <a:pt x="48669" y="33564"/>
                    <a:pt x="50770" y="32096"/>
                  </a:cubicBezTo>
                  <a:cubicBezTo>
                    <a:pt x="52972" y="30495"/>
                    <a:pt x="55473" y="29328"/>
                    <a:pt x="57608" y="27593"/>
                  </a:cubicBezTo>
                  <a:cubicBezTo>
                    <a:pt x="58976" y="26492"/>
                    <a:pt x="60243" y="25225"/>
                    <a:pt x="61711" y="24258"/>
                  </a:cubicBezTo>
                  <a:cubicBezTo>
                    <a:pt x="62979" y="23424"/>
                    <a:pt x="64380" y="22790"/>
                    <a:pt x="65547" y="21789"/>
                  </a:cubicBezTo>
                  <a:cubicBezTo>
                    <a:pt x="67482" y="20121"/>
                    <a:pt x="67882" y="16986"/>
                    <a:pt x="67515" y="14551"/>
                  </a:cubicBezTo>
                  <a:cubicBezTo>
                    <a:pt x="67449" y="14117"/>
                    <a:pt x="67215" y="13683"/>
                    <a:pt x="66848" y="13316"/>
                  </a:cubicBezTo>
                  <a:cubicBezTo>
                    <a:pt x="65514" y="11882"/>
                    <a:pt x="62612" y="10881"/>
                    <a:pt x="61311" y="10181"/>
                  </a:cubicBezTo>
                  <a:cubicBezTo>
                    <a:pt x="58642" y="8746"/>
                    <a:pt x="55907" y="7412"/>
                    <a:pt x="53172" y="6145"/>
                  </a:cubicBezTo>
                  <a:cubicBezTo>
                    <a:pt x="48635" y="4076"/>
                    <a:pt x="43965" y="2208"/>
                    <a:pt x="39195" y="707"/>
                  </a:cubicBezTo>
                  <a:cubicBezTo>
                    <a:pt x="37667" y="227"/>
                    <a:pt x="36310" y="1"/>
                    <a:pt x="3498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1894025" y="3729775"/>
              <a:ext cx="1697075" cy="699100"/>
            </a:xfrm>
            <a:custGeom>
              <a:avLst/>
              <a:gdLst/>
              <a:ahLst/>
              <a:cxnLst/>
              <a:rect l="l" t="t" r="r" b="b"/>
              <a:pathLst>
                <a:path w="67883" h="27964" extrusionOk="0">
                  <a:moveTo>
                    <a:pt x="66948" y="1"/>
                  </a:moveTo>
                  <a:cubicBezTo>
                    <a:pt x="66781" y="534"/>
                    <a:pt x="66515" y="1035"/>
                    <a:pt x="66214" y="1502"/>
                  </a:cubicBezTo>
                  <a:cubicBezTo>
                    <a:pt x="65547" y="2636"/>
                    <a:pt x="64847" y="3737"/>
                    <a:pt x="63946" y="4704"/>
                  </a:cubicBezTo>
                  <a:cubicBezTo>
                    <a:pt x="62979" y="5705"/>
                    <a:pt x="61811" y="6505"/>
                    <a:pt x="60644" y="7273"/>
                  </a:cubicBezTo>
                  <a:cubicBezTo>
                    <a:pt x="56874" y="9875"/>
                    <a:pt x="53105" y="12443"/>
                    <a:pt x="49369" y="15012"/>
                  </a:cubicBezTo>
                  <a:cubicBezTo>
                    <a:pt x="48268" y="15745"/>
                    <a:pt x="47167" y="16513"/>
                    <a:pt x="46233" y="17413"/>
                  </a:cubicBezTo>
                  <a:cubicBezTo>
                    <a:pt x="44999" y="18647"/>
                    <a:pt x="44032" y="20182"/>
                    <a:pt x="42564" y="21116"/>
                  </a:cubicBezTo>
                  <a:cubicBezTo>
                    <a:pt x="41326" y="21912"/>
                    <a:pt x="39911" y="22206"/>
                    <a:pt x="38442" y="22206"/>
                  </a:cubicBezTo>
                  <a:cubicBezTo>
                    <a:pt x="36587" y="22206"/>
                    <a:pt x="34644" y="21737"/>
                    <a:pt x="32857" y="21216"/>
                  </a:cubicBezTo>
                  <a:cubicBezTo>
                    <a:pt x="31023" y="20682"/>
                    <a:pt x="28921" y="20282"/>
                    <a:pt x="27153" y="19515"/>
                  </a:cubicBezTo>
                  <a:cubicBezTo>
                    <a:pt x="25419" y="18714"/>
                    <a:pt x="23884" y="17580"/>
                    <a:pt x="22050" y="16846"/>
                  </a:cubicBezTo>
                  <a:lnTo>
                    <a:pt x="12042" y="12943"/>
                  </a:lnTo>
                  <a:cubicBezTo>
                    <a:pt x="11375" y="12677"/>
                    <a:pt x="10675" y="12410"/>
                    <a:pt x="9974" y="12143"/>
                  </a:cubicBezTo>
                  <a:cubicBezTo>
                    <a:pt x="7939" y="11342"/>
                    <a:pt x="5738" y="10442"/>
                    <a:pt x="4537" y="8607"/>
                  </a:cubicBezTo>
                  <a:cubicBezTo>
                    <a:pt x="4103" y="7940"/>
                    <a:pt x="3803" y="7206"/>
                    <a:pt x="3336" y="6572"/>
                  </a:cubicBezTo>
                  <a:cubicBezTo>
                    <a:pt x="3003" y="6072"/>
                    <a:pt x="2536" y="5605"/>
                    <a:pt x="1969" y="5405"/>
                  </a:cubicBezTo>
                  <a:cubicBezTo>
                    <a:pt x="1735" y="5671"/>
                    <a:pt x="1535" y="5905"/>
                    <a:pt x="1368" y="6172"/>
                  </a:cubicBezTo>
                  <a:cubicBezTo>
                    <a:pt x="0" y="8173"/>
                    <a:pt x="401" y="11876"/>
                    <a:pt x="2669" y="13144"/>
                  </a:cubicBezTo>
                  <a:cubicBezTo>
                    <a:pt x="3436" y="13577"/>
                    <a:pt x="4337" y="13677"/>
                    <a:pt x="5171" y="13844"/>
                  </a:cubicBezTo>
                  <a:cubicBezTo>
                    <a:pt x="6905" y="14244"/>
                    <a:pt x="8540" y="14978"/>
                    <a:pt x="10141" y="15745"/>
                  </a:cubicBezTo>
                  <a:cubicBezTo>
                    <a:pt x="17179" y="19048"/>
                    <a:pt x="24251" y="22383"/>
                    <a:pt x="31289" y="25719"/>
                  </a:cubicBezTo>
                  <a:cubicBezTo>
                    <a:pt x="33327" y="26674"/>
                    <a:pt x="35425" y="27963"/>
                    <a:pt x="37728" y="27963"/>
                  </a:cubicBezTo>
                  <a:cubicBezTo>
                    <a:pt x="37839" y="27963"/>
                    <a:pt x="37950" y="27960"/>
                    <a:pt x="38061" y="27954"/>
                  </a:cubicBezTo>
                  <a:cubicBezTo>
                    <a:pt x="40863" y="27787"/>
                    <a:pt x="43298" y="25986"/>
                    <a:pt x="45299" y="24018"/>
                  </a:cubicBezTo>
                  <a:cubicBezTo>
                    <a:pt x="47101" y="22217"/>
                    <a:pt x="48669" y="20115"/>
                    <a:pt x="50770" y="18614"/>
                  </a:cubicBezTo>
                  <a:cubicBezTo>
                    <a:pt x="53005" y="17046"/>
                    <a:pt x="55473" y="15879"/>
                    <a:pt x="57608" y="14144"/>
                  </a:cubicBezTo>
                  <a:cubicBezTo>
                    <a:pt x="58976" y="13043"/>
                    <a:pt x="60243" y="11776"/>
                    <a:pt x="61711" y="10809"/>
                  </a:cubicBezTo>
                  <a:cubicBezTo>
                    <a:pt x="62979" y="9975"/>
                    <a:pt x="64380" y="9341"/>
                    <a:pt x="65547" y="8340"/>
                  </a:cubicBezTo>
                  <a:cubicBezTo>
                    <a:pt x="67482" y="6672"/>
                    <a:pt x="67882" y="3537"/>
                    <a:pt x="67515" y="1102"/>
                  </a:cubicBezTo>
                  <a:cubicBezTo>
                    <a:pt x="67449" y="701"/>
                    <a:pt x="67248" y="334"/>
                    <a:pt x="6694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3018150" y="3834850"/>
              <a:ext cx="564600" cy="498725"/>
            </a:xfrm>
            <a:custGeom>
              <a:avLst/>
              <a:gdLst/>
              <a:ahLst/>
              <a:cxnLst/>
              <a:rect l="l" t="t" r="r" b="b"/>
              <a:pathLst>
                <a:path w="22584" h="19949" extrusionOk="0">
                  <a:moveTo>
                    <a:pt x="22584" y="1"/>
                  </a:moveTo>
                  <a:cubicBezTo>
                    <a:pt x="19982" y="1935"/>
                    <a:pt x="17547" y="4104"/>
                    <a:pt x="15412" y="6539"/>
                  </a:cubicBezTo>
                  <a:cubicBezTo>
                    <a:pt x="15070" y="6907"/>
                    <a:pt x="14623" y="7297"/>
                    <a:pt x="14188" y="7297"/>
                  </a:cubicBezTo>
                  <a:cubicBezTo>
                    <a:pt x="14072" y="7297"/>
                    <a:pt x="13957" y="7269"/>
                    <a:pt x="13844" y="7206"/>
                  </a:cubicBezTo>
                  <a:cubicBezTo>
                    <a:pt x="13410" y="6939"/>
                    <a:pt x="13377" y="6339"/>
                    <a:pt x="13144" y="5938"/>
                  </a:cubicBezTo>
                  <a:cubicBezTo>
                    <a:pt x="12943" y="5638"/>
                    <a:pt x="12643" y="5471"/>
                    <a:pt x="12310" y="5405"/>
                  </a:cubicBezTo>
                  <a:cubicBezTo>
                    <a:pt x="11943" y="5672"/>
                    <a:pt x="11576" y="5905"/>
                    <a:pt x="11209" y="6172"/>
                  </a:cubicBezTo>
                  <a:cubicBezTo>
                    <a:pt x="11109" y="7273"/>
                    <a:pt x="11509" y="8474"/>
                    <a:pt x="11109" y="9541"/>
                  </a:cubicBezTo>
                  <a:cubicBezTo>
                    <a:pt x="10709" y="10542"/>
                    <a:pt x="9708" y="11142"/>
                    <a:pt x="8807" y="11642"/>
                  </a:cubicBezTo>
                  <a:cubicBezTo>
                    <a:pt x="7540" y="12376"/>
                    <a:pt x="6239" y="13110"/>
                    <a:pt x="4971" y="13811"/>
                  </a:cubicBezTo>
                  <a:cubicBezTo>
                    <a:pt x="4537" y="14059"/>
                    <a:pt x="4000" y="14294"/>
                    <a:pt x="3528" y="14294"/>
                  </a:cubicBezTo>
                  <a:cubicBezTo>
                    <a:pt x="3238" y="14294"/>
                    <a:pt x="2972" y="14206"/>
                    <a:pt x="2770" y="13977"/>
                  </a:cubicBezTo>
                  <a:cubicBezTo>
                    <a:pt x="2369" y="13510"/>
                    <a:pt x="2503" y="12843"/>
                    <a:pt x="2469" y="12210"/>
                  </a:cubicBezTo>
                  <a:lnTo>
                    <a:pt x="2469" y="12210"/>
                  </a:lnTo>
                  <a:cubicBezTo>
                    <a:pt x="2036" y="12543"/>
                    <a:pt x="1635" y="12877"/>
                    <a:pt x="1268" y="13244"/>
                  </a:cubicBezTo>
                  <a:cubicBezTo>
                    <a:pt x="835" y="13677"/>
                    <a:pt x="401" y="14178"/>
                    <a:pt x="1" y="14645"/>
                  </a:cubicBezTo>
                  <a:cubicBezTo>
                    <a:pt x="168" y="15512"/>
                    <a:pt x="301" y="16379"/>
                    <a:pt x="368" y="17280"/>
                  </a:cubicBezTo>
                  <a:cubicBezTo>
                    <a:pt x="435" y="18180"/>
                    <a:pt x="334" y="19081"/>
                    <a:pt x="234" y="19948"/>
                  </a:cubicBezTo>
                  <a:cubicBezTo>
                    <a:pt x="268" y="19915"/>
                    <a:pt x="301" y="19848"/>
                    <a:pt x="334" y="19815"/>
                  </a:cubicBezTo>
                  <a:cubicBezTo>
                    <a:pt x="2136" y="18014"/>
                    <a:pt x="3704" y="15912"/>
                    <a:pt x="5805" y="14444"/>
                  </a:cubicBezTo>
                  <a:cubicBezTo>
                    <a:pt x="8040" y="12843"/>
                    <a:pt x="10508" y="11676"/>
                    <a:pt x="12643" y="9975"/>
                  </a:cubicBezTo>
                  <a:cubicBezTo>
                    <a:pt x="14011" y="8840"/>
                    <a:pt x="15278" y="7606"/>
                    <a:pt x="16746" y="6606"/>
                  </a:cubicBezTo>
                  <a:cubicBezTo>
                    <a:pt x="18014" y="5772"/>
                    <a:pt x="19415" y="5138"/>
                    <a:pt x="20582" y="4137"/>
                  </a:cubicBezTo>
                  <a:cubicBezTo>
                    <a:pt x="20716" y="4037"/>
                    <a:pt x="20849" y="3904"/>
                    <a:pt x="20949" y="3770"/>
                  </a:cubicBezTo>
                  <a:cubicBezTo>
                    <a:pt x="20983" y="3737"/>
                    <a:pt x="21016" y="3670"/>
                    <a:pt x="21049" y="3637"/>
                  </a:cubicBezTo>
                  <a:cubicBezTo>
                    <a:pt x="21149" y="3537"/>
                    <a:pt x="21216" y="3437"/>
                    <a:pt x="21283" y="3337"/>
                  </a:cubicBezTo>
                  <a:cubicBezTo>
                    <a:pt x="21349" y="3303"/>
                    <a:pt x="21383" y="3270"/>
                    <a:pt x="21416" y="3203"/>
                  </a:cubicBezTo>
                  <a:cubicBezTo>
                    <a:pt x="21483" y="3103"/>
                    <a:pt x="21550" y="3003"/>
                    <a:pt x="21616" y="2903"/>
                  </a:cubicBezTo>
                  <a:cubicBezTo>
                    <a:pt x="21650" y="2836"/>
                    <a:pt x="21650" y="2803"/>
                    <a:pt x="21683" y="2736"/>
                  </a:cubicBezTo>
                  <a:cubicBezTo>
                    <a:pt x="21750" y="2603"/>
                    <a:pt x="21850" y="2469"/>
                    <a:pt x="21883" y="2336"/>
                  </a:cubicBezTo>
                  <a:cubicBezTo>
                    <a:pt x="21917" y="2336"/>
                    <a:pt x="21917" y="2302"/>
                    <a:pt x="21917" y="2269"/>
                  </a:cubicBezTo>
                  <a:cubicBezTo>
                    <a:pt x="22083" y="1935"/>
                    <a:pt x="22217" y="1569"/>
                    <a:pt x="22317" y="1168"/>
                  </a:cubicBezTo>
                  <a:cubicBezTo>
                    <a:pt x="22384" y="1001"/>
                    <a:pt x="22417" y="801"/>
                    <a:pt x="22450" y="601"/>
                  </a:cubicBezTo>
                  <a:cubicBezTo>
                    <a:pt x="22450" y="601"/>
                    <a:pt x="22450" y="601"/>
                    <a:pt x="22484" y="568"/>
                  </a:cubicBezTo>
                  <a:cubicBezTo>
                    <a:pt x="22517" y="368"/>
                    <a:pt x="22550" y="201"/>
                    <a:pt x="225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1911525" y="3844025"/>
              <a:ext cx="833125" cy="511725"/>
            </a:xfrm>
            <a:custGeom>
              <a:avLst/>
              <a:gdLst/>
              <a:ahLst/>
              <a:cxnLst/>
              <a:rect l="l" t="t" r="r" b="b"/>
              <a:pathLst>
                <a:path w="33325" h="20469" extrusionOk="0">
                  <a:moveTo>
                    <a:pt x="2136" y="1"/>
                  </a:moveTo>
                  <a:cubicBezTo>
                    <a:pt x="1569" y="501"/>
                    <a:pt x="1068" y="1001"/>
                    <a:pt x="635" y="1635"/>
                  </a:cubicBezTo>
                  <a:cubicBezTo>
                    <a:pt x="335" y="2102"/>
                    <a:pt x="101" y="2669"/>
                    <a:pt x="1" y="3303"/>
                  </a:cubicBezTo>
                  <a:cubicBezTo>
                    <a:pt x="2336" y="4771"/>
                    <a:pt x="4204" y="6739"/>
                    <a:pt x="6839" y="7940"/>
                  </a:cubicBezTo>
                  <a:cubicBezTo>
                    <a:pt x="9641" y="9207"/>
                    <a:pt x="12610" y="10075"/>
                    <a:pt x="15412" y="11409"/>
                  </a:cubicBezTo>
                  <a:cubicBezTo>
                    <a:pt x="18414" y="12810"/>
                    <a:pt x="21183" y="14678"/>
                    <a:pt x="24252" y="15912"/>
                  </a:cubicBezTo>
                  <a:cubicBezTo>
                    <a:pt x="26153" y="16646"/>
                    <a:pt x="28321" y="17313"/>
                    <a:pt x="29188" y="19148"/>
                  </a:cubicBezTo>
                  <a:cubicBezTo>
                    <a:pt x="29389" y="19548"/>
                    <a:pt x="29522" y="20048"/>
                    <a:pt x="29922" y="20315"/>
                  </a:cubicBezTo>
                  <a:cubicBezTo>
                    <a:pt x="30074" y="20421"/>
                    <a:pt x="30243" y="20469"/>
                    <a:pt x="30421" y="20469"/>
                  </a:cubicBezTo>
                  <a:cubicBezTo>
                    <a:pt x="31029" y="20469"/>
                    <a:pt x="31749" y="19918"/>
                    <a:pt x="32291" y="19248"/>
                  </a:cubicBezTo>
                  <a:cubicBezTo>
                    <a:pt x="32924" y="18447"/>
                    <a:pt x="33325" y="17513"/>
                    <a:pt x="33058" y="17013"/>
                  </a:cubicBezTo>
                  <a:cubicBezTo>
                    <a:pt x="32958" y="16779"/>
                    <a:pt x="32791" y="16613"/>
                    <a:pt x="32591" y="16446"/>
                  </a:cubicBezTo>
                  <a:cubicBezTo>
                    <a:pt x="29922" y="14178"/>
                    <a:pt x="26420" y="13277"/>
                    <a:pt x="23151" y="12043"/>
                  </a:cubicBezTo>
                  <a:cubicBezTo>
                    <a:pt x="20149" y="10909"/>
                    <a:pt x="17247" y="9474"/>
                    <a:pt x="14378" y="8073"/>
                  </a:cubicBezTo>
                  <a:cubicBezTo>
                    <a:pt x="12944" y="7373"/>
                    <a:pt x="11476" y="6639"/>
                    <a:pt x="10041" y="5972"/>
                  </a:cubicBezTo>
                  <a:cubicBezTo>
                    <a:pt x="8874" y="5471"/>
                    <a:pt x="7440" y="5138"/>
                    <a:pt x="6439" y="4404"/>
                  </a:cubicBezTo>
                  <a:cubicBezTo>
                    <a:pt x="4938" y="3303"/>
                    <a:pt x="4004" y="1535"/>
                    <a:pt x="2569" y="334"/>
                  </a:cubicBezTo>
                  <a:cubicBezTo>
                    <a:pt x="2436" y="201"/>
                    <a:pt x="2303" y="101"/>
                    <a:pt x="213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1912375" y="3393550"/>
              <a:ext cx="1669550" cy="526400"/>
            </a:xfrm>
            <a:custGeom>
              <a:avLst/>
              <a:gdLst/>
              <a:ahLst/>
              <a:cxnLst/>
              <a:rect l="l" t="t" r="r" b="b"/>
              <a:pathLst>
                <a:path w="66782" h="21056" extrusionOk="0">
                  <a:moveTo>
                    <a:pt x="34247" y="1"/>
                  </a:moveTo>
                  <a:cubicBezTo>
                    <a:pt x="32530" y="1"/>
                    <a:pt x="30858" y="379"/>
                    <a:pt x="28921" y="1074"/>
                  </a:cubicBezTo>
                  <a:cubicBezTo>
                    <a:pt x="25218" y="2375"/>
                    <a:pt x="21883" y="4510"/>
                    <a:pt x="18647" y="6678"/>
                  </a:cubicBezTo>
                  <a:cubicBezTo>
                    <a:pt x="13610" y="10114"/>
                    <a:pt x="8340" y="13216"/>
                    <a:pt x="3469" y="16919"/>
                  </a:cubicBezTo>
                  <a:cubicBezTo>
                    <a:pt x="2402" y="17719"/>
                    <a:pt x="1368" y="18553"/>
                    <a:pt x="601" y="19654"/>
                  </a:cubicBezTo>
                  <a:cubicBezTo>
                    <a:pt x="334" y="20054"/>
                    <a:pt x="134" y="20522"/>
                    <a:pt x="0" y="21055"/>
                  </a:cubicBezTo>
                  <a:cubicBezTo>
                    <a:pt x="1301" y="19854"/>
                    <a:pt x="2669" y="18720"/>
                    <a:pt x="4103" y="17653"/>
                  </a:cubicBezTo>
                  <a:cubicBezTo>
                    <a:pt x="7839" y="14917"/>
                    <a:pt x="11909" y="12649"/>
                    <a:pt x="16045" y="10581"/>
                  </a:cubicBezTo>
                  <a:cubicBezTo>
                    <a:pt x="18413" y="9414"/>
                    <a:pt x="20782" y="8313"/>
                    <a:pt x="23184" y="7212"/>
                  </a:cubicBezTo>
                  <a:cubicBezTo>
                    <a:pt x="24470" y="6592"/>
                    <a:pt x="25931" y="5987"/>
                    <a:pt x="27315" y="5987"/>
                  </a:cubicBezTo>
                  <a:cubicBezTo>
                    <a:pt x="27941" y="5987"/>
                    <a:pt x="28550" y="6110"/>
                    <a:pt x="29121" y="6411"/>
                  </a:cubicBezTo>
                  <a:cubicBezTo>
                    <a:pt x="30022" y="6845"/>
                    <a:pt x="30689" y="7679"/>
                    <a:pt x="31523" y="8213"/>
                  </a:cubicBezTo>
                  <a:cubicBezTo>
                    <a:pt x="32154" y="8589"/>
                    <a:pt x="32882" y="8770"/>
                    <a:pt x="33611" y="8770"/>
                  </a:cubicBezTo>
                  <a:cubicBezTo>
                    <a:pt x="34695" y="8770"/>
                    <a:pt x="35782" y="8370"/>
                    <a:pt x="36560" y="7612"/>
                  </a:cubicBezTo>
                  <a:cubicBezTo>
                    <a:pt x="37060" y="7112"/>
                    <a:pt x="37427" y="6445"/>
                    <a:pt x="38061" y="6078"/>
                  </a:cubicBezTo>
                  <a:cubicBezTo>
                    <a:pt x="38595" y="5711"/>
                    <a:pt x="39295" y="5644"/>
                    <a:pt x="39962" y="5611"/>
                  </a:cubicBezTo>
                  <a:cubicBezTo>
                    <a:pt x="40346" y="5588"/>
                    <a:pt x="40729" y="5577"/>
                    <a:pt x="41109" y="5577"/>
                  </a:cubicBezTo>
                  <a:cubicBezTo>
                    <a:pt x="50134" y="5577"/>
                    <a:pt x="58043" y="11830"/>
                    <a:pt x="66781" y="14551"/>
                  </a:cubicBezTo>
                  <a:cubicBezTo>
                    <a:pt x="66715" y="14117"/>
                    <a:pt x="66448" y="13683"/>
                    <a:pt x="66114" y="13316"/>
                  </a:cubicBezTo>
                  <a:cubicBezTo>
                    <a:pt x="64780" y="11882"/>
                    <a:pt x="61878" y="10881"/>
                    <a:pt x="60577" y="10181"/>
                  </a:cubicBezTo>
                  <a:cubicBezTo>
                    <a:pt x="57908" y="8746"/>
                    <a:pt x="55173" y="7412"/>
                    <a:pt x="52438" y="6145"/>
                  </a:cubicBezTo>
                  <a:cubicBezTo>
                    <a:pt x="47901" y="4076"/>
                    <a:pt x="43231" y="2208"/>
                    <a:pt x="38461" y="707"/>
                  </a:cubicBezTo>
                  <a:cubicBezTo>
                    <a:pt x="36933" y="227"/>
                    <a:pt x="35576" y="1"/>
                    <a:pt x="3424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11"/>
          <p:cNvGrpSpPr/>
          <p:nvPr/>
        </p:nvGrpSpPr>
        <p:grpSpPr>
          <a:xfrm rot="-1435341">
            <a:off x="4184405" y="4504113"/>
            <a:ext cx="1684558" cy="782729"/>
            <a:chOff x="1884850" y="3105525"/>
            <a:chExt cx="1684550" cy="782725"/>
          </a:xfrm>
        </p:grpSpPr>
        <p:sp>
          <p:nvSpPr>
            <p:cNvPr id="497" name="Google Shape;497;p11"/>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11"/>
          <p:cNvGrpSpPr/>
          <p:nvPr/>
        </p:nvGrpSpPr>
        <p:grpSpPr>
          <a:xfrm rot="2320018">
            <a:off x="7271382" y="110061"/>
            <a:ext cx="1600344" cy="939561"/>
            <a:chOff x="1939900" y="2001425"/>
            <a:chExt cx="1600325" cy="939550"/>
          </a:xfrm>
        </p:grpSpPr>
        <p:sp>
          <p:nvSpPr>
            <p:cNvPr id="516" name="Google Shape;516;p11"/>
            <p:cNvSpPr/>
            <p:nvPr/>
          </p:nvSpPr>
          <p:spPr>
            <a:xfrm>
              <a:off x="1939900" y="2001425"/>
              <a:ext cx="1600325" cy="939550"/>
            </a:xfrm>
            <a:custGeom>
              <a:avLst/>
              <a:gdLst/>
              <a:ahLst/>
              <a:cxnLst/>
              <a:rect l="l" t="t" r="r" b="b"/>
              <a:pathLst>
                <a:path w="64013" h="37582" extrusionOk="0">
                  <a:moveTo>
                    <a:pt x="53040" y="0"/>
                  </a:moveTo>
                  <a:cubicBezTo>
                    <a:pt x="52834" y="0"/>
                    <a:pt x="52630" y="14"/>
                    <a:pt x="52438" y="35"/>
                  </a:cubicBezTo>
                  <a:cubicBezTo>
                    <a:pt x="48401" y="536"/>
                    <a:pt x="44565" y="2037"/>
                    <a:pt x="40629" y="3071"/>
                  </a:cubicBezTo>
                  <a:cubicBezTo>
                    <a:pt x="36860" y="4071"/>
                    <a:pt x="33457" y="3805"/>
                    <a:pt x="29655" y="4005"/>
                  </a:cubicBezTo>
                  <a:cubicBezTo>
                    <a:pt x="27420" y="4138"/>
                    <a:pt x="25151" y="4739"/>
                    <a:pt x="22950" y="4772"/>
                  </a:cubicBezTo>
                  <a:cubicBezTo>
                    <a:pt x="22928" y="4772"/>
                    <a:pt x="22907" y="4773"/>
                    <a:pt x="22886" y="4773"/>
                  </a:cubicBezTo>
                  <a:cubicBezTo>
                    <a:pt x="21755" y="4773"/>
                    <a:pt x="20472" y="4112"/>
                    <a:pt x="19293" y="4112"/>
                  </a:cubicBezTo>
                  <a:cubicBezTo>
                    <a:pt x="18956" y="4112"/>
                    <a:pt x="18627" y="4166"/>
                    <a:pt x="18313" y="4305"/>
                  </a:cubicBezTo>
                  <a:cubicBezTo>
                    <a:pt x="17379" y="4739"/>
                    <a:pt x="17012" y="5839"/>
                    <a:pt x="16445" y="6707"/>
                  </a:cubicBezTo>
                  <a:cubicBezTo>
                    <a:pt x="15711" y="7741"/>
                    <a:pt x="14577" y="8475"/>
                    <a:pt x="13310" y="8641"/>
                  </a:cubicBezTo>
                  <a:cubicBezTo>
                    <a:pt x="13160" y="8671"/>
                    <a:pt x="13003" y="8688"/>
                    <a:pt x="12846" y="8688"/>
                  </a:cubicBezTo>
                  <a:cubicBezTo>
                    <a:pt x="12653" y="8688"/>
                    <a:pt x="12459" y="8663"/>
                    <a:pt x="12276" y="8608"/>
                  </a:cubicBezTo>
                  <a:cubicBezTo>
                    <a:pt x="11842" y="8441"/>
                    <a:pt x="11508" y="8108"/>
                    <a:pt x="11175" y="7807"/>
                  </a:cubicBezTo>
                  <a:cubicBezTo>
                    <a:pt x="10240" y="6986"/>
                    <a:pt x="9040" y="6381"/>
                    <a:pt x="7821" y="6381"/>
                  </a:cubicBezTo>
                  <a:cubicBezTo>
                    <a:pt x="7605" y="6381"/>
                    <a:pt x="7388" y="6400"/>
                    <a:pt x="7172" y="6440"/>
                  </a:cubicBezTo>
                  <a:cubicBezTo>
                    <a:pt x="5771" y="6740"/>
                    <a:pt x="4537" y="8208"/>
                    <a:pt x="4937" y="9609"/>
                  </a:cubicBezTo>
                  <a:cubicBezTo>
                    <a:pt x="5070" y="10209"/>
                    <a:pt x="5504" y="10810"/>
                    <a:pt x="5271" y="11377"/>
                  </a:cubicBezTo>
                  <a:cubicBezTo>
                    <a:pt x="5137" y="11777"/>
                    <a:pt x="4703" y="12010"/>
                    <a:pt x="4337" y="12211"/>
                  </a:cubicBezTo>
                  <a:cubicBezTo>
                    <a:pt x="3002" y="12878"/>
                    <a:pt x="1635" y="13512"/>
                    <a:pt x="701" y="14612"/>
                  </a:cubicBezTo>
                  <a:cubicBezTo>
                    <a:pt x="334" y="15079"/>
                    <a:pt x="0" y="15680"/>
                    <a:pt x="167" y="16247"/>
                  </a:cubicBezTo>
                  <a:cubicBezTo>
                    <a:pt x="300" y="16814"/>
                    <a:pt x="834" y="17181"/>
                    <a:pt x="1268" y="17614"/>
                  </a:cubicBezTo>
                  <a:cubicBezTo>
                    <a:pt x="2135" y="18482"/>
                    <a:pt x="2502" y="19816"/>
                    <a:pt x="2202" y="21017"/>
                  </a:cubicBezTo>
                  <a:cubicBezTo>
                    <a:pt x="1901" y="22251"/>
                    <a:pt x="1001" y="23652"/>
                    <a:pt x="1835" y="24620"/>
                  </a:cubicBezTo>
                  <a:cubicBezTo>
                    <a:pt x="2335" y="25187"/>
                    <a:pt x="3202" y="25220"/>
                    <a:pt x="3836" y="25687"/>
                  </a:cubicBezTo>
                  <a:cubicBezTo>
                    <a:pt x="4937" y="26521"/>
                    <a:pt x="4804" y="28522"/>
                    <a:pt x="6038" y="29189"/>
                  </a:cubicBezTo>
                  <a:cubicBezTo>
                    <a:pt x="6234" y="29291"/>
                    <a:pt x="6448" y="29338"/>
                    <a:pt x="6664" y="29338"/>
                  </a:cubicBezTo>
                  <a:cubicBezTo>
                    <a:pt x="7365" y="29338"/>
                    <a:pt x="8078" y="28844"/>
                    <a:pt x="8206" y="28155"/>
                  </a:cubicBezTo>
                  <a:cubicBezTo>
                    <a:pt x="8473" y="26955"/>
                    <a:pt x="7272" y="25487"/>
                    <a:pt x="8139" y="24586"/>
                  </a:cubicBezTo>
                  <a:cubicBezTo>
                    <a:pt x="8367" y="24359"/>
                    <a:pt x="8670" y="24262"/>
                    <a:pt x="8986" y="24262"/>
                  </a:cubicBezTo>
                  <a:cubicBezTo>
                    <a:pt x="9366" y="24262"/>
                    <a:pt x="9765" y="24401"/>
                    <a:pt x="10074" y="24620"/>
                  </a:cubicBezTo>
                  <a:cubicBezTo>
                    <a:pt x="12276" y="26087"/>
                    <a:pt x="11842" y="30023"/>
                    <a:pt x="14210" y="31191"/>
                  </a:cubicBezTo>
                  <a:cubicBezTo>
                    <a:pt x="14547" y="31363"/>
                    <a:pt x="14915" y="31443"/>
                    <a:pt x="15287" y="31443"/>
                  </a:cubicBezTo>
                  <a:cubicBezTo>
                    <a:pt x="16425" y="31443"/>
                    <a:pt x="17586" y="30696"/>
                    <a:pt x="17913" y="29590"/>
                  </a:cubicBezTo>
                  <a:cubicBezTo>
                    <a:pt x="18180" y="28622"/>
                    <a:pt x="17980" y="27455"/>
                    <a:pt x="18680" y="26754"/>
                  </a:cubicBezTo>
                  <a:cubicBezTo>
                    <a:pt x="18962" y="26488"/>
                    <a:pt x="19331" y="26369"/>
                    <a:pt x="19713" y="26369"/>
                  </a:cubicBezTo>
                  <a:cubicBezTo>
                    <a:pt x="20146" y="26369"/>
                    <a:pt x="20594" y="26522"/>
                    <a:pt x="20948" y="26788"/>
                  </a:cubicBezTo>
                  <a:cubicBezTo>
                    <a:pt x="21616" y="27255"/>
                    <a:pt x="22016" y="28022"/>
                    <a:pt x="22316" y="28789"/>
                  </a:cubicBezTo>
                  <a:cubicBezTo>
                    <a:pt x="22850" y="30157"/>
                    <a:pt x="23217" y="31591"/>
                    <a:pt x="23917" y="32892"/>
                  </a:cubicBezTo>
                  <a:cubicBezTo>
                    <a:pt x="24584" y="34193"/>
                    <a:pt x="25652" y="35394"/>
                    <a:pt x="27053" y="35794"/>
                  </a:cubicBezTo>
                  <a:cubicBezTo>
                    <a:pt x="27174" y="35814"/>
                    <a:pt x="27296" y="35847"/>
                    <a:pt x="27418" y="35847"/>
                  </a:cubicBezTo>
                  <a:cubicBezTo>
                    <a:pt x="27496" y="35847"/>
                    <a:pt x="27575" y="35833"/>
                    <a:pt x="27653" y="35794"/>
                  </a:cubicBezTo>
                  <a:cubicBezTo>
                    <a:pt x="28087" y="35661"/>
                    <a:pt x="28154" y="35060"/>
                    <a:pt x="28187" y="34593"/>
                  </a:cubicBezTo>
                  <a:cubicBezTo>
                    <a:pt x="28287" y="33159"/>
                    <a:pt x="28787" y="31691"/>
                    <a:pt x="29921" y="30824"/>
                  </a:cubicBezTo>
                  <a:cubicBezTo>
                    <a:pt x="30451" y="30419"/>
                    <a:pt x="31132" y="30203"/>
                    <a:pt x="31797" y="30203"/>
                  </a:cubicBezTo>
                  <a:cubicBezTo>
                    <a:pt x="32557" y="30203"/>
                    <a:pt x="33295" y="30486"/>
                    <a:pt x="33758" y="31091"/>
                  </a:cubicBezTo>
                  <a:cubicBezTo>
                    <a:pt x="35025" y="32792"/>
                    <a:pt x="33457" y="35794"/>
                    <a:pt x="35092" y="37162"/>
                  </a:cubicBezTo>
                  <a:cubicBezTo>
                    <a:pt x="35436" y="37453"/>
                    <a:pt x="35841" y="37581"/>
                    <a:pt x="36260" y="37581"/>
                  </a:cubicBezTo>
                  <a:cubicBezTo>
                    <a:pt x="37424" y="37581"/>
                    <a:pt x="38693" y="36596"/>
                    <a:pt x="39061" y="35394"/>
                  </a:cubicBezTo>
                  <a:cubicBezTo>
                    <a:pt x="39362" y="34393"/>
                    <a:pt x="39261" y="33359"/>
                    <a:pt x="39328" y="32325"/>
                  </a:cubicBezTo>
                  <a:cubicBezTo>
                    <a:pt x="39362" y="31291"/>
                    <a:pt x="39595" y="30190"/>
                    <a:pt x="40329" y="29456"/>
                  </a:cubicBezTo>
                  <a:cubicBezTo>
                    <a:pt x="40698" y="29070"/>
                    <a:pt x="41261" y="28850"/>
                    <a:pt x="41799" y="28850"/>
                  </a:cubicBezTo>
                  <a:cubicBezTo>
                    <a:pt x="42283" y="28850"/>
                    <a:pt x="42746" y="29028"/>
                    <a:pt x="43031" y="29423"/>
                  </a:cubicBezTo>
                  <a:cubicBezTo>
                    <a:pt x="43264" y="29723"/>
                    <a:pt x="43364" y="30090"/>
                    <a:pt x="43565" y="30390"/>
                  </a:cubicBezTo>
                  <a:cubicBezTo>
                    <a:pt x="43895" y="30886"/>
                    <a:pt x="44494" y="31126"/>
                    <a:pt x="45108" y="31126"/>
                  </a:cubicBezTo>
                  <a:cubicBezTo>
                    <a:pt x="45486" y="31126"/>
                    <a:pt x="45869" y="31035"/>
                    <a:pt x="46200" y="30857"/>
                  </a:cubicBezTo>
                  <a:cubicBezTo>
                    <a:pt x="47034" y="30390"/>
                    <a:pt x="47567" y="29456"/>
                    <a:pt x="47868" y="28556"/>
                  </a:cubicBezTo>
                  <a:cubicBezTo>
                    <a:pt x="48168" y="27688"/>
                    <a:pt x="48335" y="26754"/>
                    <a:pt x="48968" y="26154"/>
                  </a:cubicBezTo>
                  <a:cubicBezTo>
                    <a:pt x="49515" y="25650"/>
                    <a:pt x="50227" y="25518"/>
                    <a:pt x="50997" y="25518"/>
                  </a:cubicBezTo>
                  <a:cubicBezTo>
                    <a:pt x="51842" y="25518"/>
                    <a:pt x="52757" y="25677"/>
                    <a:pt x="53600" y="25677"/>
                  </a:cubicBezTo>
                  <a:cubicBezTo>
                    <a:pt x="54379" y="25677"/>
                    <a:pt x="55096" y="25542"/>
                    <a:pt x="55640" y="25020"/>
                  </a:cubicBezTo>
                  <a:cubicBezTo>
                    <a:pt x="57208" y="23452"/>
                    <a:pt x="55640" y="20083"/>
                    <a:pt x="57474" y="18849"/>
                  </a:cubicBezTo>
                  <a:cubicBezTo>
                    <a:pt x="58408" y="18248"/>
                    <a:pt x="59743" y="18615"/>
                    <a:pt x="60743" y="18081"/>
                  </a:cubicBezTo>
                  <a:cubicBezTo>
                    <a:pt x="61544" y="17648"/>
                    <a:pt x="61944" y="16680"/>
                    <a:pt x="61944" y="15746"/>
                  </a:cubicBezTo>
                  <a:cubicBezTo>
                    <a:pt x="61911" y="14846"/>
                    <a:pt x="61544" y="13979"/>
                    <a:pt x="61077" y="13178"/>
                  </a:cubicBezTo>
                  <a:cubicBezTo>
                    <a:pt x="60844" y="12711"/>
                    <a:pt x="60543" y="12244"/>
                    <a:pt x="60543" y="11710"/>
                  </a:cubicBezTo>
                  <a:cubicBezTo>
                    <a:pt x="60577" y="10009"/>
                    <a:pt x="63512" y="9675"/>
                    <a:pt x="63846" y="7974"/>
                  </a:cubicBezTo>
                  <a:cubicBezTo>
                    <a:pt x="64012" y="7140"/>
                    <a:pt x="63412" y="6340"/>
                    <a:pt x="62678" y="5939"/>
                  </a:cubicBezTo>
                  <a:cubicBezTo>
                    <a:pt x="62044" y="5639"/>
                    <a:pt x="61344" y="5673"/>
                    <a:pt x="60743" y="5372"/>
                  </a:cubicBezTo>
                  <a:cubicBezTo>
                    <a:pt x="60643" y="5306"/>
                    <a:pt x="60543" y="5239"/>
                    <a:pt x="60443" y="5172"/>
                  </a:cubicBezTo>
                  <a:cubicBezTo>
                    <a:pt x="60043" y="4839"/>
                    <a:pt x="59809" y="4372"/>
                    <a:pt x="59176" y="4205"/>
                  </a:cubicBezTo>
                  <a:cubicBezTo>
                    <a:pt x="58909" y="4127"/>
                    <a:pt x="58635" y="4101"/>
                    <a:pt x="58357" y="4101"/>
                  </a:cubicBezTo>
                  <a:cubicBezTo>
                    <a:pt x="57801" y="4101"/>
                    <a:pt x="57230" y="4205"/>
                    <a:pt x="56674" y="4205"/>
                  </a:cubicBezTo>
                  <a:cubicBezTo>
                    <a:pt x="56639" y="4206"/>
                    <a:pt x="56604" y="4207"/>
                    <a:pt x="56569" y="4207"/>
                  </a:cubicBezTo>
                  <a:cubicBezTo>
                    <a:pt x="55758" y="4207"/>
                    <a:pt x="54832" y="3837"/>
                    <a:pt x="54672" y="3037"/>
                  </a:cubicBezTo>
                  <a:cubicBezTo>
                    <a:pt x="54506" y="2304"/>
                    <a:pt x="55039" y="1570"/>
                    <a:pt x="54806" y="869"/>
                  </a:cubicBezTo>
                  <a:cubicBezTo>
                    <a:pt x="54570" y="187"/>
                    <a:pt x="53797" y="0"/>
                    <a:pt x="530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2039125" y="2461050"/>
              <a:ext cx="381125" cy="273850"/>
            </a:xfrm>
            <a:custGeom>
              <a:avLst/>
              <a:gdLst/>
              <a:ahLst/>
              <a:cxnLst/>
              <a:rect l="l" t="t" r="r" b="b"/>
              <a:pathLst>
                <a:path w="15245" h="10954" extrusionOk="0">
                  <a:moveTo>
                    <a:pt x="13268" y="0"/>
                  </a:moveTo>
                  <a:cubicBezTo>
                    <a:pt x="12542" y="0"/>
                    <a:pt x="11696" y="163"/>
                    <a:pt x="10875" y="697"/>
                  </a:cubicBezTo>
                  <a:cubicBezTo>
                    <a:pt x="9074" y="1865"/>
                    <a:pt x="2069" y="6168"/>
                    <a:pt x="1" y="7435"/>
                  </a:cubicBezTo>
                  <a:cubicBezTo>
                    <a:pt x="968" y="8336"/>
                    <a:pt x="868" y="10171"/>
                    <a:pt x="2069" y="10804"/>
                  </a:cubicBezTo>
                  <a:cubicBezTo>
                    <a:pt x="2265" y="10906"/>
                    <a:pt x="2479" y="10953"/>
                    <a:pt x="2695" y="10953"/>
                  </a:cubicBezTo>
                  <a:cubicBezTo>
                    <a:pt x="3396" y="10953"/>
                    <a:pt x="4109" y="10459"/>
                    <a:pt x="4237" y="9770"/>
                  </a:cubicBezTo>
                  <a:cubicBezTo>
                    <a:pt x="4504" y="8570"/>
                    <a:pt x="3303" y="7102"/>
                    <a:pt x="4170" y="6201"/>
                  </a:cubicBezTo>
                  <a:cubicBezTo>
                    <a:pt x="4398" y="5974"/>
                    <a:pt x="4701" y="5877"/>
                    <a:pt x="5017" y="5877"/>
                  </a:cubicBezTo>
                  <a:cubicBezTo>
                    <a:pt x="5397" y="5877"/>
                    <a:pt x="5796" y="6016"/>
                    <a:pt x="6105" y="6235"/>
                  </a:cubicBezTo>
                  <a:cubicBezTo>
                    <a:pt x="6539" y="6535"/>
                    <a:pt x="6872" y="6935"/>
                    <a:pt x="7172" y="7369"/>
                  </a:cubicBezTo>
                  <a:cubicBezTo>
                    <a:pt x="9407" y="5434"/>
                    <a:pt x="15245" y="397"/>
                    <a:pt x="15245" y="397"/>
                  </a:cubicBezTo>
                  <a:cubicBezTo>
                    <a:pt x="15245" y="397"/>
                    <a:pt x="14402" y="0"/>
                    <a:pt x="1326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2722125" y="2547675"/>
              <a:ext cx="200150" cy="393300"/>
            </a:xfrm>
            <a:custGeom>
              <a:avLst/>
              <a:gdLst/>
              <a:ahLst/>
              <a:cxnLst/>
              <a:rect l="l" t="t" r="r" b="b"/>
              <a:pathLst>
                <a:path w="8006" h="15732" extrusionOk="0">
                  <a:moveTo>
                    <a:pt x="167" y="1"/>
                  </a:moveTo>
                  <a:cubicBezTo>
                    <a:pt x="134" y="34"/>
                    <a:pt x="100" y="68"/>
                    <a:pt x="100" y="134"/>
                  </a:cubicBezTo>
                  <a:cubicBezTo>
                    <a:pt x="0" y="902"/>
                    <a:pt x="100" y="1735"/>
                    <a:pt x="267" y="2469"/>
                  </a:cubicBezTo>
                  <a:cubicBezTo>
                    <a:pt x="367" y="2836"/>
                    <a:pt x="467" y="3203"/>
                    <a:pt x="534" y="3603"/>
                  </a:cubicBezTo>
                  <a:cubicBezTo>
                    <a:pt x="701" y="5205"/>
                    <a:pt x="901" y="6806"/>
                    <a:pt x="1134" y="8407"/>
                  </a:cubicBezTo>
                  <a:cubicBezTo>
                    <a:pt x="1668" y="8507"/>
                    <a:pt x="2135" y="8807"/>
                    <a:pt x="2469" y="9241"/>
                  </a:cubicBezTo>
                  <a:cubicBezTo>
                    <a:pt x="3736" y="10942"/>
                    <a:pt x="2168" y="13911"/>
                    <a:pt x="3803" y="15312"/>
                  </a:cubicBezTo>
                  <a:cubicBezTo>
                    <a:pt x="4147" y="15603"/>
                    <a:pt x="4552" y="15731"/>
                    <a:pt x="4971" y="15731"/>
                  </a:cubicBezTo>
                  <a:cubicBezTo>
                    <a:pt x="6135" y="15731"/>
                    <a:pt x="7404" y="14746"/>
                    <a:pt x="7772" y="13544"/>
                  </a:cubicBezTo>
                  <a:cubicBezTo>
                    <a:pt x="7906" y="13110"/>
                    <a:pt x="7972" y="12643"/>
                    <a:pt x="8006" y="12176"/>
                  </a:cubicBezTo>
                  <a:cubicBezTo>
                    <a:pt x="7639" y="11643"/>
                    <a:pt x="7305" y="11075"/>
                    <a:pt x="6938" y="10542"/>
                  </a:cubicBezTo>
                  <a:cubicBezTo>
                    <a:pt x="6071" y="9207"/>
                    <a:pt x="5204" y="7873"/>
                    <a:pt x="4370" y="6472"/>
                  </a:cubicBezTo>
                  <a:cubicBezTo>
                    <a:pt x="3636" y="5271"/>
                    <a:pt x="2969" y="4004"/>
                    <a:pt x="2202" y="2803"/>
                  </a:cubicBezTo>
                  <a:cubicBezTo>
                    <a:pt x="1601" y="1802"/>
                    <a:pt x="1268" y="735"/>
                    <a:pt x="300" y="34"/>
                  </a:cubicBezTo>
                  <a:cubicBezTo>
                    <a:pt x="267" y="34"/>
                    <a:pt x="200" y="1"/>
                    <a:pt x="16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2071650" y="2363350"/>
              <a:ext cx="82575" cy="97300"/>
            </a:xfrm>
            <a:custGeom>
              <a:avLst/>
              <a:gdLst/>
              <a:ahLst/>
              <a:cxnLst/>
              <a:rect l="l" t="t" r="r" b="b"/>
              <a:pathLst>
                <a:path w="3303" h="3892" extrusionOk="0">
                  <a:moveTo>
                    <a:pt x="2091" y="0"/>
                  </a:moveTo>
                  <a:cubicBezTo>
                    <a:pt x="963" y="0"/>
                    <a:pt x="280" y="1177"/>
                    <a:pt x="67" y="2270"/>
                  </a:cubicBezTo>
                  <a:cubicBezTo>
                    <a:pt x="1" y="2737"/>
                    <a:pt x="1" y="3271"/>
                    <a:pt x="367" y="3604"/>
                  </a:cubicBezTo>
                  <a:cubicBezTo>
                    <a:pt x="553" y="3790"/>
                    <a:pt x="824" y="3892"/>
                    <a:pt x="1094" y="3892"/>
                  </a:cubicBezTo>
                  <a:cubicBezTo>
                    <a:pt x="1164" y="3892"/>
                    <a:pt x="1233" y="3885"/>
                    <a:pt x="1301" y="3871"/>
                  </a:cubicBezTo>
                  <a:cubicBezTo>
                    <a:pt x="1668" y="3805"/>
                    <a:pt x="1969" y="3638"/>
                    <a:pt x="2235" y="3404"/>
                  </a:cubicBezTo>
                  <a:cubicBezTo>
                    <a:pt x="2869" y="2871"/>
                    <a:pt x="3270" y="2037"/>
                    <a:pt x="3303" y="1203"/>
                  </a:cubicBezTo>
                  <a:cubicBezTo>
                    <a:pt x="3303" y="1003"/>
                    <a:pt x="3270" y="769"/>
                    <a:pt x="3169" y="569"/>
                  </a:cubicBezTo>
                  <a:cubicBezTo>
                    <a:pt x="3036" y="302"/>
                    <a:pt x="2736" y="135"/>
                    <a:pt x="2436" y="35"/>
                  </a:cubicBezTo>
                  <a:cubicBezTo>
                    <a:pt x="2316" y="11"/>
                    <a:pt x="2201" y="0"/>
                    <a:pt x="20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3318375" y="2183125"/>
              <a:ext cx="133450" cy="60700"/>
            </a:xfrm>
            <a:custGeom>
              <a:avLst/>
              <a:gdLst/>
              <a:ahLst/>
              <a:cxnLst/>
              <a:rect l="l" t="t" r="r" b="b"/>
              <a:pathLst>
                <a:path w="5338" h="2428" extrusionOk="0">
                  <a:moveTo>
                    <a:pt x="3260" y="1"/>
                  </a:moveTo>
                  <a:cubicBezTo>
                    <a:pt x="2300" y="1"/>
                    <a:pt x="1092" y="346"/>
                    <a:pt x="334" y="740"/>
                  </a:cubicBezTo>
                  <a:cubicBezTo>
                    <a:pt x="267" y="773"/>
                    <a:pt x="167" y="806"/>
                    <a:pt x="134" y="873"/>
                  </a:cubicBezTo>
                  <a:cubicBezTo>
                    <a:pt x="0" y="1073"/>
                    <a:pt x="101" y="1340"/>
                    <a:pt x="234" y="1507"/>
                  </a:cubicBezTo>
                  <a:cubicBezTo>
                    <a:pt x="568" y="1940"/>
                    <a:pt x="1068" y="2207"/>
                    <a:pt x="1602" y="2341"/>
                  </a:cubicBezTo>
                  <a:cubicBezTo>
                    <a:pt x="1940" y="2404"/>
                    <a:pt x="2278" y="2427"/>
                    <a:pt x="2617" y="2427"/>
                  </a:cubicBezTo>
                  <a:cubicBezTo>
                    <a:pt x="2812" y="2427"/>
                    <a:pt x="3007" y="2420"/>
                    <a:pt x="3203" y="2407"/>
                  </a:cubicBezTo>
                  <a:cubicBezTo>
                    <a:pt x="3536" y="2374"/>
                    <a:pt x="3903" y="2341"/>
                    <a:pt x="4203" y="2207"/>
                  </a:cubicBezTo>
                  <a:cubicBezTo>
                    <a:pt x="5338" y="1674"/>
                    <a:pt x="4871" y="173"/>
                    <a:pt x="3770" y="39"/>
                  </a:cubicBezTo>
                  <a:cubicBezTo>
                    <a:pt x="3612" y="13"/>
                    <a:pt x="3440" y="1"/>
                    <a:pt x="326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3239975" y="2353250"/>
              <a:ext cx="93000" cy="66600"/>
            </a:xfrm>
            <a:custGeom>
              <a:avLst/>
              <a:gdLst/>
              <a:ahLst/>
              <a:cxnLst/>
              <a:rect l="l" t="t" r="r" b="b"/>
              <a:pathLst>
                <a:path w="3720" h="2664" extrusionOk="0">
                  <a:moveTo>
                    <a:pt x="1983" y="1"/>
                  </a:moveTo>
                  <a:cubicBezTo>
                    <a:pt x="1295" y="1"/>
                    <a:pt x="541" y="380"/>
                    <a:pt x="301" y="940"/>
                  </a:cubicBezTo>
                  <a:cubicBezTo>
                    <a:pt x="1" y="1540"/>
                    <a:pt x="401" y="2140"/>
                    <a:pt x="935" y="2474"/>
                  </a:cubicBezTo>
                  <a:cubicBezTo>
                    <a:pt x="1170" y="2605"/>
                    <a:pt x="1426" y="2664"/>
                    <a:pt x="1680" y="2664"/>
                  </a:cubicBezTo>
                  <a:cubicBezTo>
                    <a:pt x="2720" y="2664"/>
                    <a:pt x="3720" y="1672"/>
                    <a:pt x="3103" y="573"/>
                  </a:cubicBezTo>
                  <a:cubicBezTo>
                    <a:pt x="2876" y="171"/>
                    <a:pt x="2444" y="1"/>
                    <a:pt x="19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a:off x="2953650" y="2521900"/>
              <a:ext cx="62875" cy="72500"/>
            </a:xfrm>
            <a:custGeom>
              <a:avLst/>
              <a:gdLst/>
              <a:ahLst/>
              <a:cxnLst/>
              <a:rect l="l" t="t" r="r" b="b"/>
              <a:pathLst>
                <a:path w="2515" h="2900" extrusionOk="0">
                  <a:moveTo>
                    <a:pt x="1348" y="1"/>
                  </a:moveTo>
                  <a:cubicBezTo>
                    <a:pt x="659" y="1"/>
                    <a:pt x="1" y="730"/>
                    <a:pt x="46" y="1566"/>
                  </a:cubicBezTo>
                  <a:cubicBezTo>
                    <a:pt x="79" y="2066"/>
                    <a:pt x="346" y="2533"/>
                    <a:pt x="746" y="2766"/>
                  </a:cubicBezTo>
                  <a:cubicBezTo>
                    <a:pt x="913" y="2833"/>
                    <a:pt x="1080" y="2900"/>
                    <a:pt x="1247" y="2900"/>
                  </a:cubicBezTo>
                  <a:cubicBezTo>
                    <a:pt x="1513" y="2900"/>
                    <a:pt x="1780" y="2733"/>
                    <a:pt x="1980" y="2500"/>
                  </a:cubicBezTo>
                  <a:cubicBezTo>
                    <a:pt x="2147" y="2299"/>
                    <a:pt x="2247" y="2033"/>
                    <a:pt x="2347" y="1766"/>
                  </a:cubicBezTo>
                  <a:cubicBezTo>
                    <a:pt x="2447" y="1365"/>
                    <a:pt x="2514" y="898"/>
                    <a:pt x="2281" y="565"/>
                  </a:cubicBezTo>
                  <a:cubicBezTo>
                    <a:pt x="2012" y="166"/>
                    <a:pt x="1676" y="1"/>
                    <a:pt x="134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a:off x="3107000" y="2444575"/>
              <a:ext cx="63075" cy="62400"/>
            </a:xfrm>
            <a:custGeom>
              <a:avLst/>
              <a:gdLst/>
              <a:ahLst/>
              <a:cxnLst/>
              <a:rect l="l" t="t" r="r" b="b"/>
              <a:pathLst>
                <a:path w="2523" h="2496" extrusionOk="0">
                  <a:moveTo>
                    <a:pt x="1254" y="0"/>
                  </a:moveTo>
                  <a:cubicBezTo>
                    <a:pt x="637" y="0"/>
                    <a:pt x="1" y="445"/>
                    <a:pt x="49" y="1423"/>
                  </a:cubicBezTo>
                  <a:cubicBezTo>
                    <a:pt x="81" y="1959"/>
                    <a:pt x="530" y="2496"/>
                    <a:pt x="1059" y="2496"/>
                  </a:cubicBezTo>
                  <a:cubicBezTo>
                    <a:pt x="1089" y="2496"/>
                    <a:pt x="1120" y="2494"/>
                    <a:pt x="1150" y="2490"/>
                  </a:cubicBezTo>
                  <a:cubicBezTo>
                    <a:pt x="1317" y="2457"/>
                    <a:pt x="1484" y="2390"/>
                    <a:pt x="1651" y="2290"/>
                  </a:cubicBezTo>
                  <a:cubicBezTo>
                    <a:pt x="1984" y="2090"/>
                    <a:pt x="2251" y="1756"/>
                    <a:pt x="2318" y="1356"/>
                  </a:cubicBezTo>
                  <a:cubicBezTo>
                    <a:pt x="2522" y="486"/>
                    <a:pt x="1899" y="0"/>
                    <a:pt x="125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2379375" y="2521700"/>
              <a:ext cx="100100" cy="81425"/>
            </a:xfrm>
            <a:custGeom>
              <a:avLst/>
              <a:gdLst/>
              <a:ahLst/>
              <a:cxnLst/>
              <a:rect l="l" t="t" r="r" b="b"/>
              <a:pathLst>
                <a:path w="4004" h="3257" extrusionOk="0">
                  <a:moveTo>
                    <a:pt x="2369" y="0"/>
                  </a:moveTo>
                  <a:cubicBezTo>
                    <a:pt x="2335" y="0"/>
                    <a:pt x="2301" y="2"/>
                    <a:pt x="2269" y="6"/>
                  </a:cubicBezTo>
                  <a:cubicBezTo>
                    <a:pt x="1535" y="73"/>
                    <a:pt x="734" y="1007"/>
                    <a:pt x="334" y="1574"/>
                  </a:cubicBezTo>
                  <a:cubicBezTo>
                    <a:pt x="167" y="1807"/>
                    <a:pt x="0" y="2141"/>
                    <a:pt x="34" y="2441"/>
                  </a:cubicBezTo>
                  <a:cubicBezTo>
                    <a:pt x="67" y="2875"/>
                    <a:pt x="501" y="3208"/>
                    <a:pt x="934" y="3241"/>
                  </a:cubicBezTo>
                  <a:cubicBezTo>
                    <a:pt x="1001" y="3252"/>
                    <a:pt x="1067" y="3256"/>
                    <a:pt x="1133" y="3256"/>
                  </a:cubicBezTo>
                  <a:cubicBezTo>
                    <a:pt x="1500" y="3256"/>
                    <a:pt x="1863" y="3111"/>
                    <a:pt x="2202" y="2941"/>
                  </a:cubicBezTo>
                  <a:cubicBezTo>
                    <a:pt x="2569" y="2774"/>
                    <a:pt x="2902" y="2541"/>
                    <a:pt x="3236" y="2274"/>
                  </a:cubicBezTo>
                  <a:cubicBezTo>
                    <a:pt x="3636" y="1974"/>
                    <a:pt x="4003" y="1507"/>
                    <a:pt x="3903" y="1040"/>
                  </a:cubicBezTo>
                  <a:cubicBezTo>
                    <a:pt x="3777" y="505"/>
                    <a:pt x="2940" y="0"/>
                    <a:pt x="236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a:off x="2307650" y="2670225"/>
              <a:ext cx="65900" cy="61850"/>
            </a:xfrm>
            <a:custGeom>
              <a:avLst/>
              <a:gdLst/>
              <a:ahLst/>
              <a:cxnLst/>
              <a:rect l="l" t="t" r="r" b="b"/>
              <a:pathLst>
                <a:path w="2636" h="2474" extrusionOk="0">
                  <a:moveTo>
                    <a:pt x="1798" y="1"/>
                  </a:moveTo>
                  <a:cubicBezTo>
                    <a:pt x="1312" y="1"/>
                    <a:pt x="742" y="484"/>
                    <a:pt x="434" y="836"/>
                  </a:cubicBezTo>
                  <a:cubicBezTo>
                    <a:pt x="301" y="1003"/>
                    <a:pt x="167" y="1170"/>
                    <a:pt x="134" y="1370"/>
                  </a:cubicBezTo>
                  <a:cubicBezTo>
                    <a:pt x="1" y="1870"/>
                    <a:pt x="468" y="2437"/>
                    <a:pt x="1001" y="2471"/>
                  </a:cubicBezTo>
                  <a:cubicBezTo>
                    <a:pt x="1027" y="2472"/>
                    <a:pt x="1053" y="2473"/>
                    <a:pt x="1079" y="2473"/>
                  </a:cubicBezTo>
                  <a:cubicBezTo>
                    <a:pt x="1614" y="2473"/>
                    <a:pt x="2081" y="2149"/>
                    <a:pt x="2336" y="1704"/>
                  </a:cubicBezTo>
                  <a:cubicBezTo>
                    <a:pt x="2536" y="1337"/>
                    <a:pt x="2636" y="870"/>
                    <a:pt x="2436" y="469"/>
                  </a:cubicBezTo>
                  <a:cubicBezTo>
                    <a:pt x="2277" y="129"/>
                    <a:pt x="2049" y="1"/>
                    <a:pt x="179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2866375" y="2562700"/>
              <a:ext cx="141800" cy="169300"/>
            </a:xfrm>
            <a:custGeom>
              <a:avLst/>
              <a:gdLst/>
              <a:ahLst/>
              <a:cxnLst/>
              <a:rect l="l" t="t" r="r" b="b"/>
              <a:pathLst>
                <a:path w="5672" h="6772" extrusionOk="0">
                  <a:moveTo>
                    <a:pt x="1" y="0"/>
                  </a:moveTo>
                  <a:lnTo>
                    <a:pt x="3537" y="6772"/>
                  </a:lnTo>
                  <a:cubicBezTo>
                    <a:pt x="3890" y="6530"/>
                    <a:pt x="4325" y="6392"/>
                    <a:pt x="4746" y="6392"/>
                  </a:cubicBezTo>
                  <a:cubicBezTo>
                    <a:pt x="5081" y="6392"/>
                    <a:pt x="5406" y="6480"/>
                    <a:pt x="5672" y="6672"/>
                  </a:cubicBez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2722950" y="2542675"/>
              <a:ext cx="66750" cy="245200"/>
            </a:xfrm>
            <a:custGeom>
              <a:avLst/>
              <a:gdLst/>
              <a:ahLst/>
              <a:cxnLst/>
              <a:rect l="l" t="t" r="r" b="b"/>
              <a:pathLst>
                <a:path w="2670" h="9808" extrusionOk="0">
                  <a:moveTo>
                    <a:pt x="0" y="1"/>
                  </a:moveTo>
                  <a:lnTo>
                    <a:pt x="0" y="8574"/>
                  </a:lnTo>
                  <a:cubicBezTo>
                    <a:pt x="154" y="8552"/>
                    <a:pt x="308" y="8540"/>
                    <a:pt x="462" y="8540"/>
                  </a:cubicBezTo>
                  <a:cubicBezTo>
                    <a:pt x="1241" y="8540"/>
                    <a:pt x="1990" y="8828"/>
                    <a:pt x="2436" y="9441"/>
                  </a:cubicBezTo>
                  <a:cubicBezTo>
                    <a:pt x="2536" y="9541"/>
                    <a:pt x="2602" y="9674"/>
                    <a:pt x="2669" y="9808"/>
                  </a:cubicBez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2431075" y="2509325"/>
              <a:ext cx="192650" cy="268550"/>
            </a:xfrm>
            <a:custGeom>
              <a:avLst/>
              <a:gdLst/>
              <a:ahLst/>
              <a:cxnLst/>
              <a:rect l="l" t="t" r="r" b="b"/>
              <a:pathLst>
                <a:path w="7706" h="10742" extrusionOk="0">
                  <a:moveTo>
                    <a:pt x="7706" y="0"/>
                  </a:moveTo>
                  <a:lnTo>
                    <a:pt x="0" y="6071"/>
                  </a:lnTo>
                  <a:cubicBezTo>
                    <a:pt x="48" y="6068"/>
                    <a:pt x="95" y="6066"/>
                    <a:pt x="142" y="6066"/>
                  </a:cubicBezTo>
                  <a:cubicBezTo>
                    <a:pt x="561" y="6066"/>
                    <a:pt x="972" y="6198"/>
                    <a:pt x="1301" y="6438"/>
                  </a:cubicBezTo>
                  <a:cubicBezTo>
                    <a:pt x="1969" y="6939"/>
                    <a:pt x="2369" y="7706"/>
                    <a:pt x="2669" y="8473"/>
                  </a:cubicBezTo>
                  <a:cubicBezTo>
                    <a:pt x="2969" y="9207"/>
                    <a:pt x="3203" y="9974"/>
                    <a:pt x="3470" y="10741"/>
                  </a:cubicBezTo>
                  <a:lnTo>
                    <a:pt x="7706"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2178400" y="2470950"/>
              <a:ext cx="241850" cy="225200"/>
            </a:xfrm>
            <a:custGeom>
              <a:avLst/>
              <a:gdLst/>
              <a:ahLst/>
              <a:cxnLst/>
              <a:rect l="l" t="t" r="r" b="b"/>
              <a:pathLst>
                <a:path w="9674" h="9008" extrusionOk="0">
                  <a:moveTo>
                    <a:pt x="9674" y="1"/>
                  </a:moveTo>
                  <a:lnTo>
                    <a:pt x="0" y="5572"/>
                  </a:lnTo>
                  <a:cubicBezTo>
                    <a:pt x="200" y="5638"/>
                    <a:pt x="401" y="5738"/>
                    <a:pt x="534" y="5839"/>
                  </a:cubicBezTo>
                  <a:cubicBezTo>
                    <a:pt x="1568" y="6539"/>
                    <a:pt x="2035" y="7773"/>
                    <a:pt x="2469" y="9007"/>
                  </a:cubicBezTo>
                  <a:lnTo>
                    <a:pt x="967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1974075" y="2322750"/>
              <a:ext cx="120950" cy="127325"/>
            </a:xfrm>
            <a:custGeom>
              <a:avLst/>
              <a:gdLst/>
              <a:ahLst/>
              <a:cxnLst/>
              <a:rect l="l" t="t" r="r" b="b"/>
              <a:pathLst>
                <a:path w="4838" h="5093" extrusionOk="0">
                  <a:moveTo>
                    <a:pt x="3866" y="0"/>
                  </a:moveTo>
                  <a:cubicBezTo>
                    <a:pt x="3767" y="0"/>
                    <a:pt x="3667" y="19"/>
                    <a:pt x="3570" y="58"/>
                  </a:cubicBezTo>
                  <a:cubicBezTo>
                    <a:pt x="3203" y="192"/>
                    <a:pt x="2869" y="458"/>
                    <a:pt x="2503" y="625"/>
                  </a:cubicBezTo>
                  <a:cubicBezTo>
                    <a:pt x="2002" y="825"/>
                    <a:pt x="1535" y="1059"/>
                    <a:pt x="1068" y="1326"/>
                  </a:cubicBezTo>
                  <a:cubicBezTo>
                    <a:pt x="534" y="1693"/>
                    <a:pt x="1" y="2226"/>
                    <a:pt x="34" y="2860"/>
                  </a:cubicBezTo>
                  <a:cubicBezTo>
                    <a:pt x="67" y="3260"/>
                    <a:pt x="334" y="3594"/>
                    <a:pt x="568" y="3928"/>
                  </a:cubicBezTo>
                  <a:lnTo>
                    <a:pt x="1035" y="4561"/>
                  </a:lnTo>
                  <a:cubicBezTo>
                    <a:pt x="1168" y="4728"/>
                    <a:pt x="1302" y="4928"/>
                    <a:pt x="1535" y="5028"/>
                  </a:cubicBezTo>
                  <a:cubicBezTo>
                    <a:pt x="1630" y="5072"/>
                    <a:pt x="1728" y="5092"/>
                    <a:pt x="1826" y="5092"/>
                  </a:cubicBezTo>
                  <a:cubicBezTo>
                    <a:pt x="2175" y="5092"/>
                    <a:pt x="2520" y="4841"/>
                    <a:pt x="2703" y="4528"/>
                  </a:cubicBezTo>
                  <a:cubicBezTo>
                    <a:pt x="2936" y="4161"/>
                    <a:pt x="3003" y="3661"/>
                    <a:pt x="3136" y="3227"/>
                  </a:cubicBezTo>
                  <a:cubicBezTo>
                    <a:pt x="3336" y="2593"/>
                    <a:pt x="3670" y="2026"/>
                    <a:pt x="4104" y="1559"/>
                  </a:cubicBezTo>
                  <a:cubicBezTo>
                    <a:pt x="4404" y="1226"/>
                    <a:pt x="4838" y="792"/>
                    <a:pt x="4504" y="325"/>
                  </a:cubicBezTo>
                  <a:cubicBezTo>
                    <a:pt x="4339" y="112"/>
                    <a:pt x="4106" y="0"/>
                    <a:pt x="38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1989925" y="2513700"/>
              <a:ext cx="147625" cy="105050"/>
            </a:xfrm>
            <a:custGeom>
              <a:avLst/>
              <a:gdLst/>
              <a:ahLst/>
              <a:cxnLst/>
              <a:rect l="l" t="t" r="r" b="b"/>
              <a:pathLst>
                <a:path w="5905" h="4202" extrusionOk="0">
                  <a:moveTo>
                    <a:pt x="4981" y="1"/>
                  </a:moveTo>
                  <a:cubicBezTo>
                    <a:pt x="3288" y="1"/>
                    <a:pt x="1413" y="982"/>
                    <a:pt x="434" y="2327"/>
                  </a:cubicBezTo>
                  <a:cubicBezTo>
                    <a:pt x="201" y="2661"/>
                    <a:pt x="1" y="3094"/>
                    <a:pt x="234" y="3461"/>
                  </a:cubicBezTo>
                  <a:cubicBezTo>
                    <a:pt x="334" y="3628"/>
                    <a:pt x="534" y="3728"/>
                    <a:pt x="701" y="3828"/>
                  </a:cubicBezTo>
                  <a:cubicBezTo>
                    <a:pt x="1127" y="4030"/>
                    <a:pt x="1597" y="4201"/>
                    <a:pt x="2043" y="4201"/>
                  </a:cubicBezTo>
                  <a:cubicBezTo>
                    <a:pt x="2260" y="4201"/>
                    <a:pt x="2472" y="4160"/>
                    <a:pt x="2669" y="4062"/>
                  </a:cubicBezTo>
                  <a:cubicBezTo>
                    <a:pt x="3103" y="3828"/>
                    <a:pt x="3370" y="3428"/>
                    <a:pt x="3670" y="3061"/>
                  </a:cubicBezTo>
                  <a:cubicBezTo>
                    <a:pt x="4270" y="2261"/>
                    <a:pt x="5071" y="1627"/>
                    <a:pt x="5638" y="826"/>
                  </a:cubicBezTo>
                  <a:cubicBezTo>
                    <a:pt x="5771" y="593"/>
                    <a:pt x="5905" y="259"/>
                    <a:pt x="5671" y="92"/>
                  </a:cubicBezTo>
                  <a:cubicBezTo>
                    <a:pt x="5605" y="59"/>
                    <a:pt x="5538" y="26"/>
                    <a:pt x="5438" y="26"/>
                  </a:cubicBezTo>
                  <a:cubicBezTo>
                    <a:pt x="5288" y="9"/>
                    <a:pt x="5135" y="1"/>
                    <a:pt x="498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2597025" y="2571575"/>
              <a:ext cx="99275" cy="277175"/>
            </a:xfrm>
            <a:custGeom>
              <a:avLst/>
              <a:gdLst/>
              <a:ahLst/>
              <a:cxnLst/>
              <a:rect l="l" t="t" r="r" b="b"/>
              <a:pathLst>
                <a:path w="3971" h="11087" extrusionOk="0">
                  <a:moveTo>
                    <a:pt x="3025" y="0"/>
                  </a:moveTo>
                  <a:cubicBezTo>
                    <a:pt x="2455" y="0"/>
                    <a:pt x="2088" y="939"/>
                    <a:pt x="1869" y="1347"/>
                  </a:cubicBezTo>
                  <a:cubicBezTo>
                    <a:pt x="1168" y="2814"/>
                    <a:pt x="868" y="4415"/>
                    <a:pt x="568" y="5983"/>
                  </a:cubicBezTo>
                  <a:cubicBezTo>
                    <a:pt x="267" y="7551"/>
                    <a:pt x="1" y="9152"/>
                    <a:pt x="301" y="10720"/>
                  </a:cubicBezTo>
                  <a:cubicBezTo>
                    <a:pt x="334" y="10820"/>
                    <a:pt x="334" y="10887"/>
                    <a:pt x="401" y="10953"/>
                  </a:cubicBezTo>
                  <a:cubicBezTo>
                    <a:pt x="468" y="11053"/>
                    <a:pt x="601" y="11087"/>
                    <a:pt x="734" y="11087"/>
                  </a:cubicBezTo>
                  <a:cubicBezTo>
                    <a:pt x="1101" y="11087"/>
                    <a:pt x="1402" y="10820"/>
                    <a:pt x="1568" y="10486"/>
                  </a:cubicBezTo>
                  <a:cubicBezTo>
                    <a:pt x="1735" y="10186"/>
                    <a:pt x="1802" y="9819"/>
                    <a:pt x="1869" y="9486"/>
                  </a:cubicBezTo>
                  <a:cubicBezTo>
                    <a:pt x="2102" y="8585"/>
                    <a:pt x="2536" y="7751"/>
                    <a:pt x="3069" y="7051"/>
                  </a:cubicBezTo>
                  <a:cubicBezTo>
                    <a:pt x="3370" y="6684"/>
                    <a:pt x="3737" y="6317"/>
                    <a:pt x="3837" y="5850"/>
                  </a:cubicBezTo>
                  <a:cubicBezTo>
                    <a:pt x="3903" y="5650"/>
                    <a:pt x="3903" y="5416"/>
                    <a:pt x="3937" y="5216"/>
                  </a:cubicBezTo>
                  <a:cubicBezTo>
                    <a:pt x="3970" y="4149"/>
                    <a:pt x="3937" y="3081"/>
                    <a:pt x="3803" y="2047"/>
                  </a:cubicBezTo>
                  <a:cubicBezTo>
                    <a:pt x="3770" y="1513"/>
                    <a:pt x="3837" y="146"/>
                    <a:pt x="3136" y="12"/>
                  </a:cubicBezTo>
                  <a:cubicBezTo>
                    <a:pt x="3098" y="4"/>
                    <a:pt x="3061" y="0"/>
                    <a:pt x="30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a:off x="3169925" y="2024800"/>
              <a:ext cx="105950" cy="75450"/>
            </a:xfrm>
            <a:custGeom>
              <a:avLst/>
              <a:gdLst/>
              <a:ahLst/>
              <a:cxnLst/>
              <a:rect l="l" t="t" r="r" b="b"/>
              <a:pathLst>
                <a:path w="4238" h="3018" extrusionOk="0">
                  <a:moveTo>
                    <a:pt x="3737" y="1"/>
                  </a:moveTo>
                  <a:cubicBezTo>
                    <a:pt x="2770" y="1"/>
                    <a:pt x="1802" y="635"/>
                    <a:pt x="935" y="1002"/>
                  </a:cubicBezTo>
                  <a:cubicBezTo>
                    <a:pt x="268" y="1302"/>
                    <a:pt x="1" y="2603"/>
                    <a:pt x="768" y="2936"/>
                  </a:cubicBezTo>
                  <a:cubicBezTo>
                    <a:pt x="868" y="3003"/>
                    <a:pt x="1002" y="3003"/>
                    <a:pt x="1102" y="3003"/>
                  </a:cubicBezTo>
                  <a:cubicBezTo>
                    <a:pt x="1204" y="3012"/>
                    <a:pt x="1309" y="3017"/>
                    <a:pt x="1413" y="3017"/>
                  </a:cubicBezTo>
                  <a:cubicBezTo>
                    <a:pt x="2056" y="3017"/>
                    <a:pt x="2720" y="2838"/>
                    <a:pt x="3237" y="2436"/>
                  </a:cubicBezTo>
                  <a:cubicBezTo>
                    <a:pt x="3837" y="1969"/>
                    <a:pt x="4237" y="1235"/>
                    <a:pt x="4171" y="468"/>
                  </a:cubicBezTo>
                  <a:cubicBezTo>
                    <a:pt x="4171" y="334"/>
                    <a:pt x="4137" y="168"/>
                    <a:pt x="4004" y="68"/>
                  </a:cubicBezTo>
                  <a:cubicBezTo>
                    <a:pt x="3937" y="34"/>
                    <a:pt x="3837" y="1"/>
                    <a:pt x="373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3328375" y="2123875"/>
              <a:ext cx="109500" cy="39925"/>
            </a:xfrm>
            <a:custGeom>
              <a:avLst/>
              <a:gdLst/>
              <a:ahLst/>
              <a:cxnLst/>
              <a:rect l="l" t="t" r="r" b="b"/>
              <a:pathLst>
                <a:path w="4380" h="1597" extrusionOk="0">
                  <a:moveTo>
                    <a:pt x="2279" y="1"/>
                  </a:moveTo>
                  <a:cubicBezTo>
                    <a:pt x="1734" y="1"/>
                    <a:pt x="1236" y="50"/>
                    <a:pt x="1068" y="74"/>
                  </a:cubicBezTo>
                  <a:cubicBezTo>
                    <a:pt x="835" y="107"/>
                    <a:pt x="568" y="141"/>
                    <a:pt x="368" y="274"/>
                  </a:cubicBezTo>
                  <a:cubicBezTo>
                    <a:pt x="134" y="441"/>
                    <a:pt x="1" y="675"/>
                    <a:pt x="34" y="941"/>
                  </a:cubicBezTo>
                  <a:cubicBezTo>
                    <a:pt x="67" y="1108"/>
                    <a:pt x="234" y="1275"/>
                    <a:pt x="401" y="1375"/>
                  </a:cubicBezTo>
                  <a:cubicBezTo>
                    <a:pt x="568" y="1442"/>
                    <a:pt x="768" y="1475"/>
                    <a:pt x="968" y="1508"/>
                  </a:cubicBezTo>
                  <a:cubicBezTo>
                    <a:pt x="1350" y="1556"/>
                    <a:pt x="1739" y="1596"/>
                    <a:pt x="2122" y="1596"/>
                  </a:cubicBezTo>
                  <a:cubicBezTo>
                    <a:pt x="2541" y="1596"/>
                    <a:pt x="2953" y="1548"/>
                    <a:pt x="3336" y="1408"/>
                  </a:cubicBezTo>
                  <a:cubicBezTo>
                    <a:pt x="3637" y="1308"/>
                    <a:pt x="3937" y="1175"/>
                    <a:pt x="4037" y="908"/>
                  </a:cubicBezTo>
                  <a:cubicBezTo>
                    <a:pt x="4379" y="159"/>
                    <a:pt x="3254" y="1"/>
                    <a:pt x="22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296700" y="2284100"/>
              <a:ext cx="148450" cy="80825"/>
            </a:xfrm>
            <a:custGeom>
              <a:avLst/>
              <a:gdLst/>
              <a:ahLst/>
              <a:cxnLst/>
              <a:rect l="l" t="t" r="r" b="b"/>
              <a:pathLst>
                <a:path w="5938" h="3233" extrusionOk="0">
                  <a:moveTo>
                    <a:pt x="2837" y="1"/>
                  </a:moveTo>
                  <a:cubicBezTo>
                    <a:pt x="2042" y="1"/>
                    <a:pt x="1239" y="117"/>
                    <a:pt x="534" y="370"/>
                  </a:cubicBezTo>
                  <a:cubicBezTo>
                    <a:pt x="367" y="437"/>
                    <a:pt x="167" y="503"/>
                    <a:pt x="100" y="670"/>
                  </a:cubicBezTo>
                  <a:cubicBezTo>
                    <a:pt x="0" y="904"/>
                    <a:pt x="100" y="1170"/>
                    <a:pt x="267" y="1371"/>
                  </a:cubicBezTo>
                  <a:cubicBezTo>
                    <a:pt x="534" y="1738"/>
                    <a:pt x="968" y="2038"/>
                    <a:pt x="1401" y="2271"/>
                  </a:cubicBezTo>
                  <a:cubicBezTo>
                    <a:pt x="2302" y="2772"/>
                    <a:pt x="3336" y="3072"/>
                    <a:pt x="4337" y="3205"/>
                  </a:cubicBezTo>
                  <a:cubicBezTo>
                    <a:pt x="4456" y="3222"/>
                    <a:pt x="4583" y="3233"/>
                    <a:pt x="4709" y="3233"/>
                  </a:cubicBezTo>
                  <a:cubicBezTo>
                    <a:pt x="5075" y="3233"/>
                    <a:pt x="5439" y="3144"/>
                    <a:pt x="5638" y="2872"/>
                  </a:cubicBezTo>
                  <a:cubicBezTo>
                    <a:pt x="5938" y="2405"/>
                    <a:pt x="5904" y="1471"/>
                    <a:pt x="5704" y="970"/>
                  </a:cubicBezTo>
                  <a:cubicBezTo>
                    <a:pt x="5537" y="537"/>
                    <a:pt x="5204" y="370"/>
                    <a:pt x="4770" y="236"/>
                  </a:cubicBezTo>
                  <a:cubicBezTo>
                    <a:pt x="4174" y="84"/>
                    <a:pt x="3509" y="1"/>
                    <a:pt x="283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179100" y="2502700"/>
              <a:ext cx="127625" cy="91300"/>
            </a:xfrm>
            <a:custGeom>
              <a:avLst/>
              <a:gdLst/>
              <a:ahLst/>
              <a:cxnLst/>
              <a:rect l="l" t="t" r="r" b="b"/>
              <a:pathLst>
                <a:path w="5105" h="3652" extrusionOk="0">
                  <a:moveTo>
                    <a:pt x="1256" y="0"/>
                  </a:moveTo>
                  <a:cubicBezTo>
                    <a:pt x="830" y="0"/>
                    <a:pt x="419" y="93"/>
                    <a:pt x="201" y="432"/>
                  </a:cubicBezTo>
                  <a:cubicBezTo>
                    <a:pt x="34" y="666"/>
                    <a:pt x="1" y="999"/>
                    <a:pt x="34" y="1300"/>
                  </a:cubicBezTo>
                  <a:cubicBezTo>
                    <a:pt x="168" y="2100"/>
                    <a:pt x="901" y="2701"/>
                    <a:pt x="1635" y="3134"/>
                  </a:cubicBezTo>
                  <a:cubicBezTo>
                    <a:pt x="2069" y="3368"/>
                    <a:pt x="2569" y="3601"/>
                    <a:pt x="3070" y="3635"/>
                  </a:cubicBezTo>
                  <a:cubicBezTo>
                    <a:pt x="3152" y="3645"/>
                    <a:pt x="3236" y="3651"/>
                    <a:pt x="3321" y="3651"/>
                  </a:cubicBezTo>
                  <a:cubicBezTo>
                    <a:pt x="3750" y="3651"/>
                    <a:pt x="4192" y="3507"/>
                    <a:pt x="4471" y="3201"/>
                  </a:cubicBezTo>
                  <a:cubicBezTo>
                    <a:pt x="5004" y="2634"/>
                    <a:pt x="5104" y="1366"/>
                    <a:pt x="4404" y="866"/>
                  </a:cubicBezTo>
                  <a:cubicBezTo>
                    <a:pt x="3770" y="366"/>
                    <a:pt x="2536" y="165"/>
                    <a:pt x="1735" y="32"/>
                  </a:cubicBezTo>
                  <a:cubicBezTo>
                    <a:pt x="1580" y="14"/>
                    <a:pt x="1417" y="0"/>
                    <a:pt x="12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a:off x="3029000" y="2571275"/>
              <a:ext cx="115100" cy="133025"/>
            </a:xfrm>
            <a:custGeom>
              <a:avLst/>
              <a:gdLst/>
              <a:ahLst/>
              <a:cxnLst/>
              <a:rect l="l" t="t" r="r" b="b"/>
              <a:pathLst>
                <a:path w="4604" h="5321" extrusionOk="0">
                  <a:moveTo>
                    <a:pt x="2528" y="1"/>
                  </a:moveTo>
                  <a:cubicBezTo>
                    <a:pt x="2275" y="1"/>
                    <a:pt x="2018" y="34"/>
                    <a:pt x="1768" y="91"/>
                  </a:cubicBezTo>
                  <a:cubicBezTo>
                    <a:pt x="1235" y="258"/>
                    <a:pt x="701" y="525"/>
                    <a:pt x="367" y="1025"/>
                  </a:cubicBezTo>
                  <a:cubicBezTo>
                    <a:pt x="67" y="1459"/>
                    <a:pt x="1" y="1992"/>
                    <a:pt x="67" y="2526"/>
                  </a:cubicBezTo>
                  <a:cubicBezTo>
                    <a:pt x="134" y="3026"/>
                    <a:pt x="367" y="3493"/>
                    <a:pt x="601" y="3960"/>
                  </a:cubicBezTo>
                  <a:cubicBezTo>
                    <a:pt x="834" y="4394"/>
                    <a:pt x="1135" y="4828"/>
                    <a:pt x="1568" y="5095"/>
                  </a:cubicBezTo>
                  <a:cubicBezTo>
                    <a:pt x="1797" y="5235"/>
                    <a:pt x="2063" y="5320"/>
                    <a:pt x="2322" y="5320"/>
                  </a:cubicBezTo>
                  <a:cubicBezTo>
                    <a:pt x="2554" y="5320"/>
                    <a:pt x="2780" y="5252"/>
                    <a:pt x="2969" y="5095"/>
                  </a:cubicBezTo>
                  <a:cubicBezTo>
                    <a:pt x="3236" y="4894"/>
                    <a:pt x="3370" y="4561"/>
                    <a:pt x="3503" y="4261"/>
                  </a:cubicBezTo>
                  <a:cubicBezTo>
                    <a:pt x="3803" y="3493"/>
                    <a:pt x="4103" y="2726"/>
                    <a:pt x="4370" y="1959"/>
                  </a:cubicBezTo>
                  <a:cubicBezTo>
                    <a:pt x="4604" y="1359"/>
                    <a:pt x="4370" y="892"/>
                    <a:pt x="3870" y="458"/>
                  </a:cubicBezTo>
                  <a:cubicBezTo>
                    <a:pt x="3496" y="127"/>
                    <a:pt x="3019" y="1"/>
                    <a:pt x="25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11"/>
          <p:cNvGrpSpPr/>
          <p:nvPr/>
        </p:nvGrpSpPr>
        <p:grpSpPr>
          <a:xfrm>
            <a:off x="-107712" y="250025"/>
            <a:ext cx="1373500" cy="922925"/>
            <a:chOff x="2302238" y="842175"/>
            <a:chExt cx="1373500" cy="922925"/>
          </a:xfrm>
        </p:grpSpPr>
        <p:sp>
          <p:nvSpPr>
            <p:cNvPr id="539" name="Google Shape;539;p11"/>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11"/>
          <p:cNvGrpSpPr/>
          <p:nvPr/>
        </p:nvGrpSpPr>
        <p:grpSpPr>
          <a:xfrm rot="-9757282">
            <a:off x="2547154" y="-116537"/>
            <a:ext cx="1237070" cy="837922"/>
            <a:chOff x="7954374" y="56393"/>
            <a:chExt cx="1237008" cy="837880"/>
          </a:xfrm>
        </p:grpSpPr>
        <p:sp>
          <p:nvSpPr>
            <p:cNvPr id="582" name="Google Shape;582;p11"/>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1"/>
          <p:cNvGrpSpPr/>
          <p:nvPr/>
        </p:nvGrpSpPr>
        <p:grpSpPr>
          <a:xfrm rot="-3457450">
            <a:off x="8193172" y="4072254"/>
            <a:ext cx="1237075" cy="837926"/>
            <a:chOff x="7954374" y="56393"/>
            <a:chExt cx="1237008" cy="837880"/>
          </a:xfrm>
        </p:grpSpPr>
        <p:sp>
          <p:nvSpPr>
            <p:cNvPr id="592" name="Google Shape;592;p11"/>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11"/>
          <p:cNvSpPr/>
          <p:nvPr/>
        </p:nvSpPr>
        <p:spPr>
          <a:xfrm>
            <a:off x="-459825" y="1615869"/>
            <a:ext cx="1367050" cy="2419975"/>
          </a:xfrm>
          <a:custGeom>
            <a:avLst/>
            <a:gdLst/>
            <a:ahLst/>
            <a:cxnLst/>
            <a:rect l="l" t="t" r="r" b="b"/>
            <a:pathLst>
              <a:path w="54682" h="96799" extrusionOk="0">
                <a:moveTo>
                  <a:pt x="8263" y="1503"/>
                </a:moveTo>
                <a:cubicBezTo>
                  <a:pt x="11476" y="1595"/>
                  <a:pt x="19830" y="-2077"/>
                  <a:pt x="27542" y="2054"/>
                </a:cubicBezTo>
                <a:cubicBezTo>
                  <a:pt x="35254" y="6185"/>
                  <a:pt x="53340" y="20048"/>
                  <a:pt x="54533" y="26291"/>
                </a:cubicBezTo>
                <a:cubicBezTo>
                  <a:pt x="55727" y="32534"/>
                  <a:pt x="37274" y="32901"/>
                  <a:pt x="34703" y="39511"/>
                </a:cubicBezTo>
                <a:cubicBezTo>
                  <a:pt x="32133" y="46121"/>
                  <a:pt x="40854" y="58516"/>
                  <a:pt x="39110" y="65952"/>
                </a:cubicBezTo>
                <a:cubicBezTo>
                  <a:pt x="37366" y="73388"/>
                  <a:pt x="30755" y="78988"/>
                  <a:pt x="24237" y="84129"/>
                </a:cubicBezTo>
                <a:cubicBezTo>
                  <a:pt x="17719" y="89270"/>
                  <a:pt x="4040" y="94687"/>
                  <a:pt x="0" y="96799"/>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3"/>
        <p:cNvGrpSpPr/>
        <p:nvPr/>
      </p:nvGrpSpPr>
      <p:grpSpPr>
        <a:xfrm>
          <a:off x="0" y="0"/>
          <a:ext cx="0" cy="0"/>
          <a:chOff x="0" y="0"/>
          <a:chExt cx="0" cy="0"/>
        </a:xfrm>
      </p:grpSpPr>
      <p:sp>
        <p:nvSpPr>
          <p:cNvPr id="604" name="Google Shape;604;p13"/>
          <p:cNvSpPr txBox="1">
            <a:spLocks noGrp="1"/>
          </p:cNvSpPr>
          <p:nvPr>
            <p:ph type="subTitle" idx="1"/>
          </p:nvPr>
        </p:nvSpPr>
        <p:spPr>
          <a:xfrm>
            <a:off x="1942738" y="1929719"/>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atin typeface="Catamaran Black"/>
                <a:ea typeface="Catamaran Black"/>
                <a:cs typeface="Catamaran Black"/>
                <a:sym typeface="Catamaran Black"/>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05" name="Google Shape;605;p13"/>
          <p:cNvSpPr txBox="1">
            <a:spLocks noGrp="1"/>
          </p:cNvSpPr>
          <p:nvPr>
            <p:ph type="subTitle" idx="2"/>
          </p:nvPr>
        </p:nvSpPr>
        <p:spPr>
          <a:xfrm>
            <a:off x="1942739" y="2285729"/>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06" name="Google Shape;606;p13"/>
          <p:cNvSpPr txBox="1">
            <a:spLocks noGrp="1"/>
          </p:cNvSpPr>
          <p:nvPr>
            <p:ph type="subTitle" idx="3"/>
          </p:nvPr>
        </p:nvSpPr>
        <p:spPr>
          <a:xfrm>
            <a:off x="1942737" y="3415940"/>
            <a:ext cx="2255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atin typeface="Catamaran Black"/>
                <a:ea typeface="Catamaran Black"/>
                <a:cs typeface="Catamaran Black"/>
                <a:sym typeface="Catamaran Black"/>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07" name="Google Shape;607;p13"/>
          <p:cNvSpPr txBox="1">
            <a:spLocks noGrp="1"/>
          </p:cNvSpPr>
          <p:nvPr>
            <p:ph type="subTitle" idx="4"/>
          </p:nvPr>
        </p:nvSpPr>
        <p:spPr>
          <a:xfrm>
            <a:off x="1942739" y="3772866"/>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08" name="Google Shape;608;p13"/>
          <p:cNvSpPr txBox="1">
            <a:spLocks noGrp="1"/>
          </p:cNvSpPr>
          <p:nvPr>
            <p:ph type="title" hasCustomPrompt="1"/>
          </p:nvPr>
        </p:nvSpPr>
        <p:spPr>
          <a:xfrm>
            <a:off x="867075" y="1980250"/>
            <a:ext cx="1087500" cy="731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6000" b="1">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609" name="Google Shape;609;p13"/>
          <p:cNvSpPr txBox="1">
            <a:spLocks noGrp="1"/>
          </p:cNvSpPr>
          <p:nvPr>
            <p:ph type="title" idx="5" hasCustomPrompt="1"/>
          </p:nvPr>
        </p:nvSpPr>
        <p:spPr>
          <a:xfrm>
            <a:off x="866925" y="3457675"/>
            <a:ext cx="1087500" cy="731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6000" b="1">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610" name="Google Shape;610;p13"/>
          <p:cNvSpPr txBox="1">
            <a:spLocks noGrp="1"/>
          </p:cNvSpPr>
          <p:nvPr>
            <p:ph type="title" idx="6"/>
          </p:nvPr>
        </p:nvSpPr>
        <p:spPr>
          <a:xfrm>
            <a:off x="713225" y="548640"/>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b="1"/>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611" name="Google Shape;611;p13"/>
          <p:cNvSpPr txBox="1">
            <a:spLocks noGrp="1"/>
          </p:cNvSpPr>
          <p:nvPr>
            <p:ph type="subTitle" idx="7"/>
          </p:nvPr>
        </p:nvSpPr>
        <p:spPr>
          <a:xfrm>
            <a:off x="5975190" y="1929719"/>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atin typeface="Catamaran Black"/>
                <a:ea typeface="Catamaran Black"/>
                <a:cs typeface="Catamaran Black"/>
                <a:sym typeface="Catamaran Black"/>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12" name="Google Shape;612;p13"/>
          <p:cNvSpPr txBox="1">
            <a:spLocks noGrp="1"/>
          </p:cNvSpPr>
          <p:nvPr>
            <p:ph type="subTitle" idx="8"/>
          </p:nvPr>
        </p:nvSpPr>
        <p:spPr>
          <a:xfrm>
            <a:off x="5975190" y="2285729"/>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13" name="Google Shape;613;p13"/>
          <p:cNvSpPr txBox="1">
            <a:spLocks noGrp="1"/>
          </p:cNvSpPr>
          <p:nvPr>
            <p:ph type="subTitle" idx="9"/>
          </p:nvPr>
        </p:nvSpPr>
        <p:spPr>
          <a:xfrm>
            <a:off x="5975190" y="3415940"/>
            <a:ext cx="22587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atin typeface="Catamaran Black"/>
                <a:ea typeface="Catamaran Black"/>
                <a:cs typeface="Catamaran Black"/>
                <a:sym typeface="Catamaran Black"/>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14" name="Google Shape;614;p13"/>
          <p:cNvSpPr txBox="1">
            <a:spLocks noGrp="1"/>
          </p:cNvSpPr>
          <p:nvPr>
            <p:ph type="subTitle" idx="13"/>
          </p:nvPr>
        </p:nvSpPr>
        <p:spPr>
          <a:xfrm>
            <a:off x="5975190" y="3772866"/>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15" name="Google Shape;615;p13"/>
          <p:cNvSpPr txBox="1">
            <a:spLocks noGrp="1"/>
          </p:cNvSpPr>
          <p:nvPr>
            <p:ph type="title" idx="14" hasCustomPrompt="1"/>
          </p:nvPr>
        </p:nvSpPr>
        <p:spPr>
          <a:xfrm>
            <a:off x="4711726" y="1980250"/>
            <a:ext cx="1087500" cy="731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6000" b="1">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616" name="Google Shape;616;p13"/>
          <p:cNvSpPr txBox="1">
            <a:spLocks noGrp="1"/>
          </p:cNvSpPr>
          <p:nvPr>
            <p:ph type="title" idx="15" hasCustomPrompt="1"/>
          </p:nvPr>
        </p:nvSpPr>
        <p:spPr>
          <a:xfrm>
            <a:off x="4712626" y="3457675"/>
            <a:ext cx="1087500" cy="731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6000" b="1">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617" name="Google Shape;617;p13"/>
          <p:cNvGrpSpPr/>
          <p:nvPr/>
        </p:nvGrpSpPr>
        <p:grpSpPr>
          <a:xfrm rot="-1897328">
            <a:off x="8430672" y="472299"/>
            <a:ext cx="1697026" cy="1035295"/>
            <a:chOff x="1894025" y="3393550"/>
            <a:chExt cx="1697075" cy="1035325"/>
          </a:xfrm>
        </p:grpSpPr>
        <p:sp>
          <p:nvSpPr>
            <p:cNvPr id="618" name="Google Shape;618;p13"/>
            <p:cNvSpPr/>
            <p:nvPr/>
          </p:nvSpPr>
          <p:spPr>
            <a:xfrm>
              <a:off x="1894025" y="3393550"/>
              <a:ext cx="1697075" cy="1035325"/>
            </a:xfrm>
            <a:custGeom>
              <a:avLst/>
              <a:gdLst/>
              <a:ahLst/>
              <a:cxnLst/>
              <a:rect l="l" t="t" r="r" b="b"/>
              <a:pathLst>
                <a:path w="67883" h="41413" extrusionOk="0">
                  <a:moveTo>
                    <a:pt x="34981" y="1"/>
                  </a:moveTo>
                  <a:cubicBezTo>
                    <a:pt x="33264" y="1"/>
                    <a:pt x="31592" y="379"/>
                    <a:pt x="29655" y="1074"/>
                  </a:cubicBezTo>
                  <a:cubicBezTo>
                    <a:pt x="25952" y="2375"/>
                    <a:pt x="22617" y="4510"/>
                    <a:pt x="19381" y="6678"/>
                  </a:cubicBezTo>
                  <a:cubicBezTo>
                    <a:pt x="14344" y="10114"/>
                    <a:pt x="9074" y="13216"/>
                    <a:pt x="4203" y="16919"/>
                  </a:cubicBezTo>
                  <a:cubicBezTo>
                    <a:pt x="3136" y="17719"/>
                    <a:pt x="2102" y="18553"/>
                    <a:pt x="1335" y="19654"/>
                  </a:cubicBezTo>
                  <a:cubicBezTo>
                    <a:pt x="0" y="21656"/>
                    <a:pt x="401" y="25325"/>
                    <a:pt x="2669" y="26593"/>
                  </a:cubicBezTo>
                  <a:cubicBezTo>
                    <a:pt x="3436" y="27026"/>
                    <a:pt x="4337" y="27126"/>
                    <a:pt x="5171" y="27293"/>
                  </a:cubicBezTo>
                  <a:cubicBezTo>
                    <a:pt x="6905" y="27693"/>
                    <a:pt x="8507" y="28461"/>
                    <a:pt x="10108" y="29194"/>
                  </a:cubicBezTo>
                  <a:cubicBezTo>
                    <a:pt x="17179" y="32530"/>
                    <a:pt x="24218" y="35832"/>
                    <a:pt x="31289" y="39168"/>
                  </a:cubicBezTo>
                  <a:cubicBezTo>
                    <a:pt x="33295" y="40123"/>
                    <a:pt x="35422" y="41412"/>
                    <a:pt x="37699" y="41412"/>
                  </a:cubicBezTo>
                  <a:cubicBezTo>
                    <a:pt x="37808" y="41412"/>
                    <a:pt x="37918" y="41409"/>
                    <a:pt x="38028" y="41403"/>
                  </a:cubicBezTo>
                  <a:cubicBezTo>
                    <a:pt x="40863" y="41236"/>
                    <a:pt x="43298" y="39468"/>
                    <a:pt x="45299" y="37467"/>
                  </a:cubicBezTo>
                  <a:cubicBezTo>
                    <a:pt x="47101" y="35666"/>
                    <a:pt x="48669" y="33564"/>
                    <a:pt x="50770" y="32096"/>
                  </a:cubicBezTo>
                  <a:cubicBezTo>
                    <a:pt x="52972" y="30495"/>
                    <a:pt x="55473" y="29328"/>
                    <a:pt x="57608" y="27593"/>
                  </a:cubicBezTo>
                  <a:cubicBezTo>
                    <a:pt x="58976" y="26492"/>
                    <a:pt x="60243" y="25225"/>
                    <a:pt x="61711" y="24258"/>
                  </a:cubicBezTo>
                  <a:cubicBezTo>
                    <a:pt x="62979" y="23424"/>
                    <a:pt x="64380" y="22790"/>
                    <a:pt x="65547" y="21789"/>
                  </a:cubicBezTo>
                  <a:cubicBezTo>
                    <a:pt x="67482" y="20121"/>
                    <a:pt x="67882" y="16986"/>
                    <a:pt x="67515" y="14551"/>
                  </a:cubicBezTo>
                  <a:cubicBezTo>
                    <a:pt x="67449" y="14117"/>
                    <a:pt x="67215" y="13683"/>
                    <a:pt x="66848" y="13316"/>
                  </a:cubicBezTo>
                  <a:cubicBezTo>
                    <a:pt x="65514" y="11882"/>
                    <a:pt x="62612" y="10881"/>
                    <a:pt x="61311" y="10181"/>
                  </a:cubicBezTo>
                  <a:cubicBezTo>
                    <a:pt x="58642" y="8746"/>
                    <a:pt x="55907" y="7412"/>
                    <a:pt x="53172" y="6145"/>
                  </a:cubicBezTo>
                  <a:cubicBezTo>
                    <a:pt x="48635" y="4076"/>
                    <a:pt x="43965" y="2208"/>
                    <a:pt x="39195" y="707"/>
                  </a:cubicBezTo>
                  <a:cubicBezTo>
                    <a:pt x="37667" y="227"/>
                    <a:pt x="36310" y="1"/>
                    <a:pt x="3498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1894025" y="3729775"/>
              <a:ext cx="1697075" cy="699100"/>
            </a:xfrm>
            <a:custGeom>
              <a:avLst/>
              <a:gdLst/>
              <a:ahLst/>
              <a:cxnLst/>
              <a:rect l="l" t="t" r="r" b="b"/>
              <a:pathLst>
                <a:path w="67883" h="27964" extrusionOk="0">
                  <a:moveTo>
                    <a:pt x="66948" y="1"/>
                  </a:moveTo>
                  <a:cubicBezTo>
                    <a:pt x="66781" y="534"/>
                    <a:pt x="66515" y="1035"/>
                    <a:pt x="66214" y="1502"/>
                  </a:cubicBezTo>
                  <a:cubicBezTo>
                    <a:pt x="65547" y="2636"/>
                    <a:pt x="64847" y="3737"/>
                    <a:pt x="63946" y="4704"/>
                  </a:cubicBezTo>
                  <a:cubicBezTo>
                    <a:pt x="62979" y="5705"/>
                    <a:pt x="61811" y="6505"/>
                    <a:pt x="60644" y="7273"/>
                  </a:cubicBezTo>
                  <a:cubicBezTo>
                    <a:pt x="56874" y="9875"/>
                    <a:pt x="53105" y="12443"/>
                    <a:pt x="49369" y="15012"/>
                  </a:cubicBezTo>
                  <a:cubicBezTo>
                    <a:pt x="48268" y="15745"/>
                    <a:pt x="47167" y="16513"/>
                    <a:pt x="46233" y="17413"/>
                  </a:cubicBezTo>
                  <a:cubicBezTo>
                    <a:pt x="44999" y="18647"/>
                    <a:pt x="44032" y="20182"/>
                    <a:pt x="42564" y="21116"/>
                  </a:cubicBezTo>
                  <a:cubicBezTo>
                    <a:pt x="41326" y="21912"/>
                    <a:pt x="39911" y="22206"/>
                    <a:pt x="38442" y="22206"/>
                  </a:cubicBezTo>
                  <a:cubicBezTo>
                    <a:pt x="36587" y="22206"/>
                    <a:pt x="34644" y="21737"/>
                    <a:pt x="32857" y="21216"/>
                  </a:cubicBezTo>
                  <a:cubicBezTo>
                    <a:pt x="31023" y="20682"/>
                    <a:pt x="28921" y="20282"/>
                    <a:pt x="27153" y="19515"/>
                  </a:cubicBezTo>
                  <a:cubicBezTo>
                    <a:pt x="25419" y="18714"/>
                    <a:pt x="23884" y="17580"/>
                    <a:pt x="22050" y="16846"/>
                  </a:cubicBezTo>
                  <a:lnTo>
                    <a:pt x="12042" y="12943"/>
                  </a:lnTo>
                  <a:cubicBezTo>
                    <a:pt x="11375" y="12677"/>
                    <a:pt x="10675" y="12410"/>
                    <a:pt x="9974" y="12143"/>
                  </a:cubicBezTo>
                  <a:cubicBezTo>
                    <a:pt x="7939" y="11342"/>
                    <a:pt x="5738" y="10442"/>
                    <a:pt x="4537" y="8607"/>
                  </a:cubicBezTo>
                  <a:cubicBezTo>
                    <a:pt x="4103" y="7940"/>
                    <a:pt x="3803" y="7206"/>
                    <a:pt x="3336" y="6572"/>
                  </a:cubicBezTo>
                  <a:cubicBezTo>
                    <a:pt x="3003" y="6072"/>
                    <a:pt x="2536" y="5605"/>
                    <a:pt x="1969" y="5405"/>
                  </a:cubicBezTo>
                  <a:cubicBezTo>
                    <a:pt x="1735" y="5671"/>
                    <a:pt x="1535" y="5905"/>
                    <a:pt x="1368" y="6172"/>
                  </a:cubicBezTo>
                  <a:cubicBezTo>
                    <a:pt x="0" y="8173"/>
                    <a:pt x="401" y="11876"/>
                    <a:pt x="2669" y="13144"/>
                  </a:cubicBezTo>
                  <a:cubicBezTo>
                    <a:pt x="3436" y="13577"/>
                    <a:pt x="4337" y="13677"/>
                    <a:pt x="5171" y="13844"/>
                  </a:cubicBezTo>
                  <a:cubicBezTo>
                    <a:pt x="6905" y="14244"/>
                    <a:pt x="8540" y="14978"/>
                    <a:pt x="10141" y="15745"/>
                  </a:cubicBezTo>
                  <a:cubicBezTo>
                    <a:pt x="17179" y="19048"/>
                    <a:pt x="24251" y="22383"/>
                    <a:pt x="31289" y="25719"/>
                  </a:cubicBezTo>
                  <a:cubicBezTo>
                    <a:pt x="33327" y="26674"/>
                    <a:pt x="35425" y="27963"/>
                    <a:pt x="37728" y="27963"/>
                  </a:cubicBezTo>
                  <a:cubicBezTo>
                    <a:pt x="37839" y="27963"/>
                    <a:pt x="37950" y="27960"/>
                    <a:pt x="38061" y="27954"/>
                  </a:cubicBezTo>
                  <a:cubicBezTo>
                    <a:pt x="40863" y="27787"/>
                    <a:pt x="43298" y="25986"/>
                    <a:pt x="45299" y="24018"/>
                  </a:cubicBezTo>
                  <a:cubicBezTo>
                    <a:pt x="47101" y="22217"/>
                    <a:pt x="48669" y="20115"/>
                    <a:pt x="50770" y="18614"/>
                  </a:cubicBezTo>
                  <a:cubicBezTo>
                    <a:pt x="53005" y="17046"/>
                    <a:pt x="55473" y="15879"/>
                    <a:pt x="57608" y="14144"/>
                  </a:cubicBezTo>
                  <a:cubicBezTo>
                    <a:pt x="58976" y="13043"/>
                    <a:pt x="60243" y="11776"/>
                    <a:pt x="61711" y="10809"/>
                  </a:cubicBezTo>
                  <a:cubicBezTo>
                    <a:pt x="62979" y="9975"/>
                    <a:pt x="64380" y="9341"/>
                    <a:pt x="65547" y="8340"/>
                  </a:cubicBezTo>
                  <a:cubicBezTo>
                    <a:pt x="67482" y="6672"/>
                    <a:pt x="67882" y="3537"/>
                    <a:pt x="67515" y="1102"/>
                  </a:cubicBezTo>
                  <a:cubicBezTo>
                    <a:pt x="67449" y="701"/>
                    <a:pt x="67248" y="334"/>
                    <a:pt x="6694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a:off x="3018150" y="3834850"/>
              <a:ext cx="564600" cy="498725"/>
            </a:xfrm>
            <a:custGeom>
              <a:avLst/>
              <a:gdLst/>
              <a:ahLst/>
              <a:cxnLst/>
              <a:rect l="l" t="t" r="r" b="b"/>
              <a:pathLst>
                <a:path w="22584" h="19949" extrusionOk="0">
                  <a:moveTo>
                    <a:pt x="22584" y="1"/>
                  </a:moveTo>
                  <a:cubicBezTo>
                    <a:pt x="19982" y="1935"/>
                    <a:pt x="17547" y="4104"/>
                    <a:pt x="15412" y="6539"/>
                  </a:cubicBezTo>
                  <a:cubicBezTo>
                    <a:pt x="15070" y="6907"/>
                    <a:pt x="14623" y="7297"/>
                    <a:pt x="14188" y="7297"/>
                  </a:cubicBezTo>
                  <a:cubicBezTo>
                    <a:pt x="14072" y="7297"/>
                    <a:pt x="13957" y="7269"/>
                    <a:pt x="13844" y="7206"/>
                  </a:cubicBezTo>
                  <a:cubicBezTo>
                    <a:pt x="13410" y="6939"/>
                    <a:pt x="13377" y="6339"/>
                    <a:pt x="13144" y="5938"/>
                  </a:cubicBezTo>
                  <a:cubicBezTo>
                    <a:pt x="12943" y="5638"/>
                    <a:pt x="12643" y="5471"/>
                    <a:pt x="12310" y="5405"/>
                  </a:cubicBezTo>
                  <a:cubicBezTo>
                    <a:pt x="11943" y="5672"/>
                    <a:pt x="11576" y="5905"/>
                    <a:pt x="11209" y="6172"/>
                  </a:cubicBezTo>
                  <a:cubicBezTo>
                    <a:pt x="11109" y="7273"/>
                    <a:pt x="11509" y="8474"/>
                    <a:pt x="11109" y="9541"/>
                  </a:cubicBezTo>
                  <a:cubicBezTo>
                    <a:pt x="10709" y="10542"/>
                    <a:pt x="9708" y="11142"/>
                    <a:pt x="8807" y="11642"/>
                  </a:cubicBezTo>
                  <a:cubicBezTo>
                    <a:pt x="7540" y="12376"/>
                    <a:pt x="6239" y="13110"/>
                    <a:pt x="4971" y="13811"/>
                  </a:cubicBezTo>
                  <a:cubicBezTo>
                    <a:pt x="4537" y="14059"/>
                    <a:pt x="4000" y="14294"/>
                    <a:pt x="3528" y="14294"/>
                  </a:cubicBezTo>
                  <a:cubicBezTo>
                    <a:pt x="3238" y="14294"/>
                    <a:pt x="2972" y="14206"/>
                    <a:pt x="2770" y="13977"/>
                  </a:cubicBezTo>
                  <a:cubicBezTo>
                    <a:pt x="2369" y="13510"/>
                    <a:pt x="2503" y="12843"/>
                    <a:pt x="2469" y="12210"/>
                  </a:cubicBezTo>
                  <a:lnTo>
                    <a:pt x="2469" y="12210"/>
                  </a:lnTo>
                  <a:cubicBezTo>
                    <a:pt x="2036" y="12543"/>
                    <a:pt x="1635" y="12877"/>
                    <a:pt x="1268" y="13244"/>
                  </a:cubicBezTo>
                  <a:cubicBezTo>
                    <a:pt x="835" y="13677"/>
                    <a:pt x="401" y="14178"/>
                    <a:pt x="1" y="14645"/>
                  </a:cubicBezTo>
                  <a:cubicBezTo>
                    <a:pt x="168" y="15512"/>
                    <a:pt x="301" y="16379"/>
                    <a:pt x="368" y="17280"/>
                  </a:cubicBezTo>
                  <a:cubicBezTo>
                    <a:pt x="435" y="18180"/>
                    <a:pt x="334" y="19081"/>
                    <a:pt x="234" y="19948"/>
                  </a:cubicBezTo>
                  <a:cubicBezTo>
                    <a:pt x="268" y="19915"/>
                    <a:pt x="301" y="19848"/>
                    <a:pt x="334" y="19815"/>
                  </a:cubicBezTo>
                  <a:cubicBezTo>
                    <a:pt x="2136" y="18014"/>
                    <a:pt x="3704" y="15912"/>
                    <a:pt x="5805" y="14444"/>
                  </a:cubicBezTo>
                  <a:cubicBezTo>
                    <a:pt x="8040" y="12843"/>
                    <a:pt x="10508" y="11676"/>
                    <a:pt x="12643" y="9975"/>
                  </a:cubicBezTo>
                  <a:cubicBezTo>
                    <a:pt x="14011" y="8840"/>
                    <a:pt x="15278" y="7606"/>
                    <a:pt x="16746" y="6606"/>
                  </a:cubicBezTo>
                  <a:cubicBezTo>
                    <a:pt x="18014" y="5772"/>
                    <a:pt x="19415" y="5138"/>
                    <a:pt x="20582" y="4137"/>
                  </a:cubicBezTo>
                  <a:cubicBezTo>
                    <a:pt x="20716" y="4037"/>
                    <a:pt x="20849" y="3904"/>
                    <a:pt x="20949" y="3770"/>
                  </a:cubicBezTo>
                  <a:cubicBezTo>
                    <a:pt x="20983" y="3737"/>
                    <a:pt x="21016" y="3670"/>
                    <a:pt x="21049" y="3637"/>
                  </a:cubicBezTo>
                  <a:cubicBezTo>
                    <a:pt x="21149" y="3537"/>
                    <a:pt x="21216" y="3437"/>
                    <a:pt x="21283" y="3337"/>
                  </a:cubicBezTo>
                  <a:cubicBezTo>
                    <a:pt x="21349" y="3303"/>
                    <a:pt x="21383" y="3270"/>
                    <a:pt x="21416" y="3203"/>
                  </a:cubicBezTo>
                  <a:cubicBezTo>
                    <a:pt x="21483" y="3103"/>
                    <a:pt x="21550" y="3003"/>
                    <a:pt x="21616" y="2903"/>
                  </a:cubicBezTo>
                  <a:cubicBezTo>
                    <a:pt x="21650" y="2836"/>
                    <a:pt x="21650" y="2803"/>
                    <a:pt x="21683" y="2736"/>
                  </a:cubicBezTo>
                  <a:cubicBezTo>
                    <a:pt x="21750" y="2603"/>
                    <a:pt x="21850" y="2469"/>
                    <a:pt x="21883" y="2336"/>
                  </a:cubicBezTo>
                  <a:cubicBezTo>
                    <a:pt x="21917" y="2336"/>
                    <a:pt x="21917" y="2302"/>
                    <a:pt x="21917" y="2269"/>
                  </a:cubicBezTo>
                  <a:cubicBezTo>
                    <a:pt x="22083" y="1935"/>
                    <a:pt x="22217" y="1569"/>
                    <a:pt x="22317" y="1168"/>
                  </a:cubicBezTo>
                  <a:cubicBezTo>
                    <a:pt x="22384" y="1001"/>
                    <a:pt x="22417" y="801"/>
                    <a:pt x="22450" y="601"/>
                  </a:cubicBezTo>
                  <a:cubicBezTo>
                    <a:pt x="22450" y="601"/>
                    <a:pt x="22450" y="601"/>
                    <a:pt x="22484" y="568"/>
                  </a:cubicBezTo>
                  <a:cubicBezTo>
                    <a:pt x="22517" y="368"/>
                    <a:pt x="22550" y="201"/>
                    <a:pt x="225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a:off x="1911525" y="3844025"/>
              <a:ext cx="833125" cy="511725"/>
            </a:xfrm>
            <a:custGeom>
              <a:avLst/>
              <a:gdLst/>
              <a:ahLst/>
              <a:cxnLst/>
              <a:rect l="l" t="t" r="r" b="b"/>
              <a:pathLst>
                <a:path w="33325" h="20469" extrusionOk="0">
                  <a:moveTo>
                    <a:pt x="2136" y="1"/>
                  </a:moveTo>
                  <a:cubicBezTo>
                    <a:pt x="1569" y="501"/>
                    <a:pt x="1068" y="1001"/>
                    <a:pt x="635" y="1635"/>
                  </a:cubicBezTo>
                  <a:cubicBezTo>
                    <a:pt x="335" y="2102"/>
                    <a:pt x="101" y="2669"/>
                    <a:pt x="1" y="3303"/>
                  </a:cubicBezTo>
                  <a:cubicBezTo>
                    <a:pt x="2336" y="4771"/>
                    <a:pt x="4204" y="6739"/>
                    <a:pt x="6839" y="7940"/>
                  </a:cubicBezTo>
                  <a:cubicBezTo>
                    <a:pt x="9641" y="9207"/>
                    <a:pt x="12610" y="10075"/>
                    <a:pt x="15412" y="11409"/>
                  </a:cubicBezTo>
                  <a:cubicBezTo>
                    <a:pt x="18414" y="12810"/>
                    <a:pt x="21183" y="14678"/>
                    <a:pt x="24252" y="15912"/>
                  </a:cubicBezTo>
                  <a:cubicBezTo>
                    <a:pt x="26153" y="16646"/>
                    <a:pt x="28321" y="17313"/>
                    <a:pt x="29188" y="19148"/>
                  </a:cubicBezTo>
                  <a:cubicBezTo>
                    <a:pt x="29389" y="19548"/>
                    <a:pt x="29522" y="20048"/>
                    <a:pt x="29922" y="20315"/>
                  </a:cubicBezTo>
                  <a:cubicBezTo>
                    <a:pt x="30074" y="20421"/>
                    <a:pt x="30243" y="20469"/>
                    <a:pt x="30421" y="20469"/>
                  </a:cubicBezTo>
                  <a:cubicBezTo>
                    <a:pt x="31029" y="20469"/>
                    <a:pt x="31749" y="19918"/>
                    <a:pt x="32291" y="19248"/>
                  </a:cubicBezTo>
                  <a:cubicBezTo>
                    <a:pt x="32924" y="18447"/>
                    <a:pt x="33325" y="17513"/>
                    <a:pt x="33058" y="17013"/>
                  </a:cubicBezTo>
                  <a:cubicBezTo>
                    <a:pt x="32958" y="16779"/>
                    <a:pt x="32791" y="16613"/>
                    <a:pt x="32591" y="16446"/>
                  </a:cubicBezTo>
                  <a:cubicBezTo>
                    <a:pt x="29922" y="14178"/>
                    <a:pt x="26420" y="13277"/>
                    <a:pt x="23151" y="12043"/>
                  </a:cubicBezTo>
                  <a:cubicBezTo>
                    <a:pt x="20149" y="10909"/>
                    <a:pt x="17247" y="9474"/>
                    <a:pt x="14378" y="8073"/>
                  </a:cubicBezTo>
                  <a:cubicBezTo>
                    <a:pt x="12944" y="7373"/>
                    <a:pt x="11476" y="6639"/>
                    <a:pt x="10041" y="5972"/>
                  </a:cubicBezTo>
                  <a:cubicBezTo>
                    <a:pt x="8874" y="5471"/>
                    <a:pt x="7440" y="5138"/>
                    <a:pt x="6439" y="4404"/>
                  </a:cubicBezTo>
                  <a:cubicBezTo>
                    <a:pt x="4938" y="3303"/>
                    <a:pt x="4004" y="1535"/>
                    <a:pt x="2569" y="334"/>
                  </a:cubicBezTo>
                  <a:cubicBezTo>
                    <a:pt x="2436" y="201"/>
                    <a:pt x="2303" y="101"/>
                    <a:pt x="213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3"/>
            <p:cNvSpPr/>
            <p:nvPr/>
          </p:nvSpPr>
          <p:spPr>
            <a:xfrm>
              <a:off x="1912375" y="3393550"/>
              <a:ext cx="1669550" cy="526400"/>
            </a:xfrm>
            <a:custGeom>
              <a:avLst/>
              <a:gdLst/>
              <a:ahLst/>
              <a:cxnLst/>
              <a:rect l="l" t="t" r="r" b="b"/>
              <a:pathLst>
                <a:path w="66782" h="21056" extrusionOk="0">
                  <a:moveTo>
                    <a:pt x="34247" y="1"/>
                  </a:moveTo>
                  <a:cubicBezTo>
                    <a:pt x="32530" y="1"/>
                    <a:pt x="30858" y="379"/>
                    <a:pt x="28921" y="1074"/>
                  </a:cubicBezTo>
                  <a:cubicBezTo>
                    <a:pt x="25218" y="2375"/>
                    <a:pt x="21883" y="4510"/>
                    <a:pt x="18647" y="6678"/>
                  </a:cubicBezTo>
                  <a:cubicBezTo>
                    <a:pt x="13610" y="10114"/>
                    <a:pt x="8340" y="13216"/>
                    <a:pt x="3469" y="16919"/>
                  </a:cubicBezTo>
                  <a:cubicBezTo>
                    <a:pt x="2402" y="17719"/>
                    <a:pt x="1368" y="18553"/>
                    <a:pt x="601" y="19654"/>
                  </a:cubicBezTo>
                  <a:cubicBezTo>
                    <a:pt x="334" y="20054"/>
                    <a:pt x="134" y="20522"/>
                    <a:pt x="0" y="21055"/>
                  </a:cubicBezTo>
                  <a:cubicBezTo>
                    <a:pt x="1301" y="19854"/>
                    <a:pt x="2669" y="18720"/>
                    <a:pt x="4103" y="17653"/>
                  </a:cubicBezTo>
                  <a:cubicBezTo>
                    <a:pt x="7839" y="14917"/>
                    <a:pt x="11909" y="12649"/>
                    <a:pt x="16045" y="10581"/>
                  </a:cubicBezTo>
                  <a:cubicBezTo>
                    <a:pt x="18413" y="9414"/>
                    <a:pt x="20782" y="8313"/>
                    <a:pt x="23184" y="7212"/>
                  </a:cubicBezTo>
                  <a:cubicBezTo>
                    <a:pt x="24470" y="6592"/>
                    <a:pt x="25931" y="5987"/>
                    <a:pt x="27315" y="5987"/>
                  </a:cubicBezTo>
                  <a:cubicBezTo>
                    <a:pt x="27941" y="5987"/>
                    <a:pt x="28550" y="6110"/>
                    <a:pt x="29121" y="6411"/>
                  </a:cubicBezTo>
                  <a:cubicBezTo>
                    <a:pt x="30022" y="6845"/>
                    <a:pt x="30689" y="7679"/>
                    <a:pt x="31523" y="8213"/>
                  </a:cubicBezTo>
                  <a:cubicBezTo>
                    <a:pt x="32154" y="8589"/>
                    <a:pt x="32882" y="8770"/>
                    <a:pt x="33611" y="8770"/>
                  </a:cubicBezTo>
                  <a:cubicBezTo>
                    <a:pt x="34695" y="8770"/>
                    <a:pt x="35782" y="8370"/>
                    <a:pt x="36560" y="7612"/>
                  </a:cubicBezTo>
                  <a:cubicBezTo>
                    <a:pt x="37060" y="7112"/>
                    <a:pt x="37427" y="6445"/>
                    <a:pt x="38061" y="6078"/>
                  </a:cubicBezTo>
                  <a:cubicBezTo>
                    <a:pt x="38595" y="5711"/>
                    <a:pt x="39295" y="5644"/>
                    <a:pt x="39962" y="5611"/>
                  </a:cubicBezTo>
                  <a:cubicBezTo>
                    <a:pt x="40346" y="5588"/>
                    <a:pt x="40729" y="5577"/>
                    <a:pt x="41109" y="5577"/>
                  </a:cubicBezTo>
                  <a:cubicBezTo>
                    <a:pt x="50134" y="5577"/>
                    <a:pt x="58043" y="11830"/>
                    <a:pt x="66781" y="14551"/>
                  </a:cubicBezTo>
                  <a:cubicBezTo>
                    <a:pt x="66715" y="14117"/>
                    <a:pt x="66448" y="13683"/>
                    <a:pt x="66114" y="13316"/>
                  </a:cubicBezTo>
                  <a:cubicBezTo>
                    <a:pt x="64780" y="11882"/>
                    <a:pt x="61878" y="10881"/>
                    <a:pt x="60577" y="10181"/>
                  </a:cubicBezTo>
                  <a:cubicBezTo>
                    <a:pt x="57908" y="8746"/>
                    <a:pt x="55173" y="7412"/>
                    <a:pt x="52438" y="6145"/>
                  </a:cubicBezTo>
                  <a:cubicBezTo>
                    <a:pt x="47901" y="4076"/>
                    <a:pt x="43231" y="2208"/>
                    <a:pt x="38461" y="707"/>
                  </a:cubicBezTo>
                  <a:cubicBezTo>
                    <a:pt x="36933" y="227"/>
                    <a:pt x="35576" y="1"/>
                    <a:pt x="3424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13"/>
          <p:cNvGrpSpPr/>
          <p:nvPr/>
        </p:nvGrpSpPr>
        <p:grpSpPr>
          <a:xfrm rot="-9037224">
            <a:off x="-179394" y="4521369"/>
            <a:ext cx="1600346" cy="939562"/>
            <a:chOff x="1939900" y="2001425"/>
            <a:chExt cx="1600325" cy="939550"/>
          </a:xfrm>
        </p:grpSpPr>
        <p:sp>
          <p:nvSpPr>
            <p:cNvPr id="624" name="Google Shape;624;p13"/>
            <p:cNvSpPr/>
            <p:nvPr/>
          </p:nvSpPr>
          <p:spPr>
            <a:xfrm>
              <a:off x="1939900" y="2001425"/>
              <a:ext cx="1600325" cy="939550"/>
            </a:xfrm>
            <a:custGeom>
              <a:avLst/>
              <a:gdLst/>
              <a:ahLst/>
              <a:cxnLst/>
              <a:rect l="l" t="t" r="r" b="b"/>
              <a:pathLst>
                <a:path w="64013" h="37582" extrusionOk="0">
                  <a:moveTo>
                    <a:pt x="53040" y="0"/>
                  </a:moveTo>
                  <a:cubicBezTo>
                    <a:pt x="52834" y="0"/>
                    <a:pt x="52630" y="14"/>
                    <a:pt x="52438" y="35"/>
                  </a:cubicBezTo>
                  <a:cubicBezTo>
                    <a:pt x="48401" y="536"/>
                    <a:pt x="44565" y="2037"/>
                    <a:pt x="40629" y="3071"/>
                  </a:cubicBezTo>
                  <a:cubicBezTo>
                    <a:pt x="36860" y="4071"/>
                    <a:pt x="33457" y="3805"/>
                    <a:pt x="29655" y="4005"/>
                  </a:cubicBezTo>
                  <a:cubicBezTo>
                    <a:pt x="27420" y="4138"/>
                    <a:pt x="25151" y="4739"/>
                    <a:pt x="22950" y="4772"/>
                  </a:cubicBezTo>
                  <a:cubicBezTo>
                    <a:pt x="22928" y="4772"/>
                    <a:pt x="22907" y="4773"/>
                    <a:pt x="22886" y="4773"/>
                  </a:cubicBezTo>
                  <a:cubicBezTo>
                    <a:pt x="21755" y="4773"/>
                    <a:pt x="20472" y="4112"/>
                    <a:pt x="19293" y="4112"/>
                  </a:cubicBezTo>
                  <a:cubicBezTo>
                    <a:pt x="18956" y="4112"/>
                    <a:pt x="18627" y="4166"/>
                    <a:pt x="18313" y="4305"/>
                  </a:cubicBezTo>
                  <a:cubicBezTo>
                    <a:pt x="17379" y="4739"/>
                    <a:pt x="17012" y="5839"/>
                    <a:pt x="16445" y="6707"/>
                  </a:cubicBezTo>
                  <a:cubicBezTo>
                    <a:pt x="15711" y="7741"/>
                    <a:pt x="14577" y="8475"/>
                    <a:pt x="13310" y="8641"/>
                  </a:cubicBezTo>
                  <a:cubicBezTo>
                    <a:pt x="13160" y="8671"/>
                    <a:pt x="13003" y="8688"/>
                    <a:pt x="12846" y="8688"/>
                  </a:cubicBezTo>
                  <a:cubicBezTo>
                    <a:pt x="12653" y="8688"/>
                    <a:pt x="12459" y="8663"/>
                    <a:pt x="12276" y="8608"/>
                  </a:cubicBezTo>
                  <a:cubicBezTo>
                    <a:pt x="11842" y="8441"/>
                    <a:pt x="11508" y="8108"/>
                    <a:pt x="11175" y="7807"/>
                  </a:cubicBezTo>
                  <a:cubicBezTo>
                    <a:pt x="10240" y="6986"/>
                    <a:pt x="9040" y="6381"/>
                    <a:pt x="7821" y="6381"/>
                  </a:cubicBezTo>
                  <a:cubicBezTo>
                    <a:pt x="7605" y="6381"/>
                    <a:pt x="7388" y="6400"/>
                    <a:pt x="7172" y="6440"/>
                  </a:cubicBezTo>
                  <a:cubicBezTo>
                    <a:pt x="5771" y="6740"/>
                    <a:pt x="4537" y="8208"/>
                    <a:pt x="4937" y="9609"/>
                  </a:cubicBezTo>
                  <a:cubicBezTo>
                    <a:pt x="5070" y="10209"/>
                    <a:pt x="5504" y="10810"/>
                    <a:pt x="5271" y="11377"/>
                  </a:cubicBezTo>
                  <a:cubicBezTo>
                    <a:pt x="5137" y="11777"/>
                    <a:pt x="4703" y="12010"/>
                    <a:pt x="4337" y="12211"/>
                  </a:cubicBezTo>
                  <a:cubicBezTo>
                    <a:pt x="3002" y="12878"/>
                    <a:pt x="1635" y="13512"/>
                    <a:pt x="701" y="14612"/>
                  </a:cubicBezTo>
                  <a:cubicBezTo>
                    <a:pt x="334" y="15079"/>
                    <a:pt x="0" y="15680"/>
                    <a:pt x="167" y="16247"/>
                  </a:cubicBezTo>
                  <a:cubicBezTo>
                    <a:pt x="300" y="16814"/>
                    <a:pt x="834" y="17181"/>
                    <a:pt x="1268" y="17614"/>
                  </a:cubicBezTo>
                  <a:cubicBezTo>
                    <a:pt x="2135" y="18482"/>
                    <a:pt x="2502" y="19816"/>
                    <a:pt x="2202" y="21017"/>
                  </a:cubicBezTo>
                  <a:cubicBezTo>
                    <a:pt x="1901" y="22251"/>
                    <a:pt x="1001" y="23652"/>
                    <a:pt x="1835" y="24620"/>
                  </a:cubicBezTo>
                  <a:cubicBezTo>
                    <a:pt x="2335" y="25187"/>
                    <a:pt x="3202" y="25220"/>
                    <a:pt x="3836" y="25687"/>
                  </a:cubicBezTo>
                  <a:cubicBezTo>
                    <a:pt x="4937" y="26521"/>
                    <a:pt x="4804" y="28522"/>
                    <a:pt x="6038" y="29189"/>
                  </a:cubicBezTo>
                  <a:cubicBezTo>
                    <a:pt x="6234" y="29291"/>
                    <a:pt x="6448" y="29338"/>
                    <a:pt x="6664" y="29338"/>
                  </a:cubicBezTo>
                  <a:cubicBezTo>
                    <a:pt x="7365" y="29338"/>
                    <a:pt x="8078" y="28844"/>
                    <a:pt x="8206" y="28155"/>
                  </a:cubicBezTo>
                  <a:cubicBezTo>
                    <a:pt x="8473" y="26955"/>
                    <a:pt x="7272" y="25487"/>
                    <a:pt x="8139" y="24586"/>
                  </a:cubicBezTo>
                  <a:cubicBezTo>
                    <a:pt x="8367" y="24359"/>
                    <a:pt x="8670" y="24262"/>
                    <a:pt x="8986" y="24262"/>
                  </a:cubicBezTo>
                  <a:cubicBezTo>
                    <a:pt x="9366" y="24262"/>
                    <a:pt x="9765" y="24401"/>
                    <a:pt x="10074" y="24620"/>
                  </a:cubicBezTo>
                  <a:cubicBezTo>
                    <a:pt x="12276" y="26087"/>
                    <a:pt x="11842" y="30023"/>
                    <a:pt x="14210" y="31191"/>
                  </a:cubicBezTo>
                  <a:cubicBezTo>
                    <a:pt x="14547" y="31363"/>
                    <a:pt x="14915" y="31443"/>
                    <a:pt x="15287" y="31443"/>
                  </a:cubicBezTo>
                  <a:cubicBezTo>
                    <a:pt x="16425" y="31443"/>
                    <a:pt x="17586" y="30696"/>
                    <a:pt x="17913" y="29590"/>
                  </a:cubicBezTo>
                  <a:cubicBezTo>
                    <a:pt x="18180" y="28622"/>
                    <a:pt x="17980" y="27455"/>
                    <a:pt x="18680" y="26754"/>
                  </a:cubicBezTo>
                  <a:cubicBezTo>
                    <a:pt x="18962" y="26488"/>
                    <a:pt x="19331" y="26369"/>
                    <a:pt x="19713" y="26369"/>
                  </a:cubicBezTo>
                  <a:cubicBezTo>
                    <a:pt x="20146" y="26369"/>
                    <a:pt x="20594" y="26522"/>
                    <a:pt x="20948" y="26788"/>
                  </a:cubicBezTo>
                  <a:cubicBezTo>
                    <a:pt x="21616" y="27255"/>
                    <a:pt x="22016" y="28022"/>
                    <a:pt x="22316" y="28789"/>
                  </a:cubicBezTo>
                  <a:cubicBezTo>
                    <a:pt x="22850" y="30157"/>
                    <a:pt x="23217" y="31591"/>
                    <a:pt x="23917" y="32892"/>
                  </a:cubicBezTo>
                  <a:cubicBezTo>
                    <a:pt x="24584" y="34193"/>
                    <a:pt x="25652" y="35394"/>
                    <a:pt x="27053" y="35794"/>
                  </a:cubicBezTo>
                  <a:cubicBezTo>
                    <a:pt x="27174" y="35814"/>
                    <a:pt x="27296" y="35847"/>
                    <a:pt x="27418" y="35847"/>
                  </a:cubicBezTo>
                  <a:cubicBezTo>
                    <a:pt x="27496" y="35847"/>
                    <a:pt x="27575" y="35833"/>
                    <a:pt x="27653" y="35794"/>
                  </a:cubicBezTo>
                  <a:cubicBezTo>
                    <a:pt x="28087" y="35661"/>
                    <a:pt x="28154" y="35060"/>
                    <a:pt x="28187" y="34593"/>
                  </a:cubicBezTo>
                  <a:cubicBezTo>
                    <a:pt x="28287" y="33159"/>
                    <a:pt x="28787" y="31691"/>
                    <a:pt x="29921" y="30824"/>
                  </a:cubicBezTo>
                  <a:cubicBezTo>
                    <a:pt x="30451" y="30419"/>
                    <a:pt x="31132" y="30203"/>
                    <a:pt x="31797" y="30203"/>
                  </a:cubicBezTo>
                  <a:cubicBezTo>
                    <a:pt x="32557" y="30203"/>
                    <a:pt x="33295" y="30486"/>
                    <a:pt x="33758" y="31091"/>
                  </a:cubicBezTo>
                  <a:cubicBezTo>
                    <a:pt x="35025" y="32792"/>
                    <a:pt x="33457" y="35794"/>
                    <a:pt x="35092" y="37162"/>
                  </a:cubicBezTo>
                  <a:cubicBezTo>
                    <a:pt x="35436" y="37453"/>
                    <a:pt x="35841" y="37581"/>
                    <a:pt x="36260" y="37581"/>
                  </a:cubicBezTo>
                  <a:cubicBezTo>
                    <a:pt x="37424" y="37581"/>
                    <a:pt x="38693" y="36596"/>
                    <a:pt x="39061" y="35394"/>
                  </a:cubicBezTo>
                  <a:cubicBezTo>
                    <a:pt x="39362" y="34393"/>
                    <a:pt x="39261" y="33359"/>
                    <a:pt x="39328" y="32325"/>
                  </a:cubicBezTo>
                  <a:cubicBezTo>
                    <a:pt x="39362" y="31291"/>
                    <a:pt x="39595" y="30190"/>
                    <a:pt x="40329" y="29456"/>
                  </a:cubicBezTo>
                  <a:cubicBezTo>
                    <a:pt x="40698" y="29070"/>
                    <a:pt x="41261" y="28850"/>
                    <a:pt x="41799" y="28850"/>
                  </a:cubicBezTo>
                  <a:cubicBezTo>
                    <a:pt x="42283" y="28850"/>
                    <a:pt x="42746" y="29028"/>
                    <a:pt x="43031" y="29423"/>
                  </a:cubicBezTo>
                  <a:cubicBezTo>
                    <a:pt x="43264" y="29723"/>
                    <a:pt x="43364" y="30090"/>
                    <a:pt x="43565" y="30390"/>
                  </a:cubicBezTo>
                  <a:cubicBezTo>
                    <a:pt x="43895" y="30886"/>
                    <a:pt x="44494" y="31126"/>
                    <a:pt x="45108" y="31126"/>
                  </a:cubicBezTo>
                  <a:cubicBezTo>
                    <a:pt x="45486" y="31126"/>
                    <a:pt x="45869" y="31035"/>
                    <a:pt x="46200" y="30857"/>
                  </a:cubicBezTo>
                  <a:cubicBezTo>
                    <a:pt x="47034" y="30390"/>
                    <a:pt x="47567" y="29456"/>
                    <a:pt x="47868" y="28556"/>
                  </a:cubicBezTo>
                  <a:cubicBezTo>
                    <a:pt x="48168" y="27688"/>
                    <a:pt x="48335" y="26754"/>
                    <a:pt x="48968" y="26154"/>
                  </a:cubicBezTo>
                  <a:cubicBezTo>
                    <a:pt x="49515" y="25650"/>
                    <a:pt x="50227" y="25518"/>
                    <a:pt x="50997" y="25518"/>
                  </a:cubicBezTo>
                  <a:cubicBezTo>
                    <a:pt x="51842" y="25518"/>
                    <a:pt x="52757" y="25677"/>
                    <a:pt x="53600" y="25677"/>
                  </a:cubicBezTo>
                  <a:cubicBezTo>
                    <a:pt x="54379" y="25677"/>
                    <a:pt x="55096" y="25542"/>
                    <a:pt x="55640" y="25020"/>
                  </a:cubicBezTo>
                  <a:cubicBezTo>
                    <a:pt x="57208" y="23452"/>
                    <a:pt x="55640" y="20083"/>
                    <a:pt x="57474" y="18849"/>
                  </a:cubicBezTo>
                  <a:cubicBezTo>
                    <a:pt x="58408" y="18248"/>
                    <a:pt x="59743" y="18615"/>
                    <a:pt x="60743" y="18081"/>
                  </a:cubicBezTo>
                  <a:cubicBezTo>
                    <a:pt x="61544" y="17648"/>
                    <a:pt x="61944" y="16680"/>
                    <a:pt x="61944" y="15746"/>
                  </a:cubicBezTo>
                  <a:cubicBezTo>
                    <a:pt x="61911" y="14846"/>
                    <a:pt x="61544" y="13979"/>
                    <a:pt x="61077" y="13178"/>
                  </a:cubicBezTo>
                  <a:cubicBezTo>
                    <a:pt x="60844" y="12711"/>
                    <a:pt x="60543" y="12244"/>
                    <a:pt x="60543" y="11710"/>
                  </a:cubicBezTo>
                  <a:cubicBezTo>
                    <a:pt x="60577" y="10009"/>
                    <a:pt x="63512" y="9675"/>
                    <a:pt x="63846" y="7974"/>
                  </a:cubicBezTo>
                  <a:cubicBezTo>
                    <a:pt x="64012" y="7140"/>
                    <a:pt x="63412" y="6340"/>
                    <a:pt x="62678" y="5939"/>
                  </a:cubicBezTo>
                  <a:cubicBezTo>
                    <a:pt x="62044" y="5639"/>
                    <a:pt x="61344" y="5673"/>
                    <a:pt x="60743" y="5372"/>
                  </a:cubicBezTo>
                  <a:cubicBezTo>
                    <a:pt x="60643" y="5306"/>
                    <a:pt x="60543" y="5239"/>
                    <a:pt x="60443" y="5172"/>
                  </a:cubicBezTo>
                  <a:cubicBezTo>
                    <a:pt x="60043" y="4839"/>
                    <a:pt x="59809" y="4372"/>
                    <a:pt x="59176" y="4205"/>
                  </a:cubicBezTo>
                  <a:cubicBezTo>
                    <a:pt x="58909" y="4127"/>
                    <a:pt x="58635" y="4101"/>
                    <a:pt x="58357" y="4101"/>
                  </a:cubicBezTo>
                  <a:cubicBezTo>
                    <a:pt x="57801" y="4101"/>
                    <a:pt x="57230" y="4205"/>
                    <a:pt x="56674" y="4205"/>
                  </a:cubicBezTo>
                  <a:cubicBezTo>
                    <a:pt x="56639" y="4206"/>
                    <a:pt x="56604" y="4207"/>
                    <a:pt x="56569" y="4207"/>
                  </a:cubicBezTo>
                  <a:cubicBezTo>
                    <a:pt x="55758" y="4207"/>
                    <a:pt x="54832" y="3837"/>
                    <a:pt x="54672" y="3037"/>
                  </a:cubicBezTo>
                  <a:cubicBezTo>
                    <a:pt x="54506" y="2304"/>
                    <a:pt x="55039" y="1570"/>
                    <a:pt x="54806" y="869"/>
                  </a:cubicBezTo>
                  <a:cubicBezTo>
                    <a:pt x="54570" y="187"/>
                    <a:pt x="53797" y="0"/>
                    <a:pt x="530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p:nvPr/>
          </p:nvSpPr>
          <p:spPr>
            <a:xfrm>
              <a:off x="2039125" y="2461050"/>
              <a:ext cx="381125" cy="273850"/>
            </a:xfrm>
            <a:custGeom>
              <a:avLst/>
              <a:gdLst/>
              <a:ahLst/>
              <a:cxnLst/>
              <a:rect l="l" t="t" r="r" b="b"/>
              <a:pathLst>
                <a:path w="15245" h="10954" extrusionOk="0">
                  <a:moveTo>
                    <a:pt x="13268" y="0"/>
                  </a:moveTo>
                  <a:cubicBezTo>
                    <a:pt x="12542" y="0"/>
                    <a:pt x="11696" y="163"/>
                    <a:pt x="10875" y="697"/>
                  </a:cubicBezTo>
                  <a:cubicBezTo>
                    <a:pt x="9074" y="1865"/>
                    <a:pt x="2069" y="6168"/>
                    <a:pt x="1" y="7435"/>
                  </a:cubicBezTo>
                  <a:cubicBezTo>
                    <a:pt x="968" y="8336"/>
                    <a:pt x="868" y="10171"/>
                    <a:pt x="2069" y="10804"/>
                  </a:cubicBezTo>
                  <a:cubicBezTo>
                    <a:pt x="2265" y="10906"/>
                    <a:pt x="2479" y="10953"/>
                    <a:pt x="2695" y="10953"/>
                  </a:cubicBezTo>
                  <a:cubicBezTo>
                    <a:pt x="3396" y="10953"/>
                    <a:pt x="4109" y="10459"/>
                    <a:pt x="4237" y="9770"/>
                  </a:cubicBezTo>
                  <a:cubicBezTo>
                    <a:pt x="4504" y="8570"/>
                    <a:pt x="3303" y="7102"/>
                    <a:pt x="4170" y="6201"/>
                  </a:cubicBezTo>
                  <a:cubicBezTo>
                    <a:pt x="4398" y="5974"/>
                    <a:pt x="4701" y="5877"/>
                    <a:pt x="5017" y="5877"/>
                  </a:cubicBezTo>
                  <a:cubicBezTo>
                    <a:pt x="5397" y="5877"/>
                    <a:pt x="5796" y="6016"/>
                    <a:pt x="6105" y="6235"/>
                  </a:cubicBezTo>
                  <a:cubicBezTo>
                    <a:pt x="6539" y="6535"/>
                    <a:pt x="6872" y="6935"/>
                    <a:pt x="7172" y="7369"/>
                  </a:cubicBezTo>
                  <a:cubicBezTo>
                    <a:pt x="9407" y="5434"/>
                    <a:pt x="15245" y="397"/>
                    <a:pt x="15245" y="397"/>
                  </a:cubicBezTo>
                  <a:cubicBezTo>
                    <a:pt x="15245" y="397"/>
                    <a:pt x="14402" y="0"/>
                    <a:pt x="1326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a:off x="2722125" y="2547675"/>
              <a:ext cx="200150" cy="393300"/>
            </a:xfrm>
            <a:custGeom>
              <a:avLst/>
              <a:gdLst/>
              <a:ahLst/>
              <a:cxnLst/>
              <a:rect l="l" t="t" r="r" b="b"/>
              <a:pathLst>
                <a:path w="8006" h="15732" extrusionOk="0">
                  <a:moveTo>
                    <a:pt x="167" y="1"/>
                  </a:moveTo>
                  <a:cubicBezTo>
                    <a:pt x="134" y="34"/>
                    <a:pt x="100" y="68"/>
                    <a:pt x="100" y="134"/>
                  </a:cubicBezTo>
                  <a:cubicBezTo>
                    <a:pt x="0" y="902"/>
                    <a:pt x="100" y="1735"/>
                    <a:pt x="267" y="2469"/>
                  </a:cubicBezTo>
                  <a:cubicBezTo>
                    <a:pt x="367" y="2836"/>
                    <a:pt x="467" y="3203"/>
                    <a:pt x="534" y="3603"/>
                  </a:cubicBezTo>
                  <a:cubicBezTo>
                    <a:pt x="701" y="5205"/>
                    <a:pt x="901" y="6806"/>
                    <a:pt x="1134" y="8407"/>
                  </a:cubicBezTo>
                  <a:cubicBezTo>
                    <a:pt x="1668" y="8507"/>
                    <a:pt x="2135" y="8807"/>
                    <a:pt x="2469" y="9241"/>
                  </a:cubicBezTo>
                  <a:cubicBezTo>
                    <a:pt x="3736" y="10942"/>
                    <a:pt x="2168" y="13911"/>
                    <a:pt x="3803" y="15312"/>
                  </a:cubicBezTo>
                  <a:cubicBezTo>
                    <a:pt x="4147" y="15603"/>
                    <a:pt x="4552" y="15731"/>
                    <a:pt x="4971" y="15731"/>
                  </a:cubicBezTo>
                  <a:cubicBezTo>
                    <a:pt x="6135" y="15731"/>
                    <a:pt x="7404" y="14746"/>
                    <a:pt x="7772" y="13544"/>
                  </a:cubicBezTo>
                  <a:cubicBezTo>
                    <a:pt x="7906" y="13110"/>
                    <a:pt x="7972" y="12643"/>
                    <a:pt x="8006" y="12176"/>
                  </a:cubicBezTo>
                  <a:cubicBezTo>
                    <a:pt x="7639" y="11643"/>
                    <a:pt x="7305" y="11075"/>
                    <a:pt x="6938" y="10542"/>
                  </a:cubicBezTo>
                  <a:cubicBezTo>
                    <a:pt x="6071" y="9207"/>
                    <a:pt x="5204" y="7873"/>
                    <a:pt x="4370" y="6472"/>
                  </a:cubicBezTo>
                  <a:cubicBezTo>
                    <a:pt x="3636" y="5271"/>
                    <a:pt x="2969" y="4004"/>
                    <a:pt x="2202" y="2803"/>
                  </a:cubicBezTo>
                  <a:cubicBezTo>
                    <a:pt x="1601" y="1802"/>
                    <a:pt x="1268" y="735"/>
                    <a:pt x="300" y="34"/>
                  </a:cubicBezTo>
                  <a:cubicBezTo>
                    <a:pt x="267" y="34"/>
                    <a:pt x="200" y="1"/>
                    <a:pt x="16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3"/>
            <p:cNvSpPr/>
            <p:nvPr/>
          </p:nvSpPr>
          <p:spPr>
            <a:xfrm>
              <a:off x="2071650" y="2363350"/>
              <a:ext cx="82575" cy="97300"/>
            </a:xfrm>
            <a:custGeom>
              <a:avLst/>
              <a:gdLst/>
              <a:ahLst/>
              <a:cxnLst/>
              <a:rect l="l" t="t" r="r" b="b"/>
              <a:pathLst>
                <a:path w="3303" h="3892" extrusionOk="0">
                  <a:moveTo>
                    <a:pt x="2091" y="0"/>
                  </a:moveTo>
                  <a:cubicBezTo>
                    <a:pt x="963" y="0"/>
                    <a:pt x="280" y="1177"/>
                    <a:pt x="67" y="2270"/>
                  </a:cubicBezTo>
                  <a:cubicBezTo>
                    <a:pt x="1" y="2737"/>
                    <a:pt x="1" y="3271"/>
                    <a:pt x="367" y="3604"/>
                  </a:cubicBezTo>
                  <a:cubicBezTo>
                    <a:pt x="553" y="3790"/>
                    <a:pt x="824" y="3892"/>
                    <a:pt x="1094" y="3892"/>
                  </a:cubicBezTo>
                  <a:cubicBezTo>
                    <a:pt x="1164" y="3892"/>
                    <a:pt x="1233" y="3885"/>
                    <a:pt x="1301" y="3871"/>
                  </a:cubicBezTo>
                  <a:cubicBezTo>
                    <a:pt x="1668" y="3805"/>
                    <a:pt x="1969" y="3638"/>
                    <a:pt x="2235" y="3404"/>
                  </a:cubicBezTo>
                  <a:cubicBezTo>
                    <a:pt x="2869" y="2871"/>
                    <a:pt x="3270" y="2037"/>
                    <a:pt x="3303" y="1203"/>
                  </a:cubicBezTo>
                  <a:cubicBezTo>
                    <a:pt x="3303" y="1003"/>
                    <a:pt x="3270" y="769"/>
                    <a:pt x="3169" y="569"/>
                  </a:cubicBezTo>
                  <a:cubicBezTo>
                    <a:pt x="3036" y="302"/>
                    <a:pt x="2736" y="135"/>
                    <a:pt x="2436" y="35"/>
                  </a:cubicBezTo>
                  <a:cubicBezTo>
                    <a:pt x="2316" y="11"/>
                    <a:pt x="2201" y="0"/>
                    <a:pt x="20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a:off x="3318375" y="2183125"/>
              <a:ext cx="133450" cy="60700"/>
            </a:xfrm>
            <a:custGeom>
              <a:avLst/>
              <a:gdLst/>
              <a:ahLst/>
              <a:cxnLst/>
              <a:rect l="l" t="t" r="r" b="b"/>
              <a:pathLst>
                <a:path w="5338" h="2428" extrusionOk="0">
                  <a:moveTo>
                    <a:pt x="3260" y="1"/>
                  </a:moveTo>
                  <a:cubicBezTo>
                    <a:pt x="2300" y="1"/>
                    <a:pt x="1092" y="346"/>
                    <a:pt x="334" y="740"/>
                  </a:cubicBezTo>
                  <a:cubicBezTo>
                    <a:pt x="267" y="773"/>
                    <a:pt x="167" y="806"/>
                    <a:pt x="134" y="873"/>
                  </a:cubicBezTo>
                  <a:cubicBezTo>
                    <a:pt x="0" y="1073"/>
                    <a:pt x="101" y="1340"/>
                    <a:pt x="234" y="1507"/>
                  </a:cubicBezTo>
                  <a:cubicBezTo>
                    <a:pt x="568" y="1940"/>
                    <a:pt x="1068" y="2207"/>
                    <a:pt x="1602" y="2341"/>
                  </a:cubicBezTo>
                  <a:cubicBezTo>
                    <a:pt x="1940" y="2404"/>
                    <a:pt x="2278" y="2427"/>
                    <a:pt x="2617" y="2427"/>
                  </a:cubicBezTo>
                  <a:cubicBezTo>
                    <a:pt x="2812" y="2427"/>
                    <a:pt x="3007" y="2420"/>
                    <a:pt x="3203" y="2407"/>
                  </a:cubicBezTo>
                  <a:cubicBezTo>
                    <a:pt x="3536" y="2374"/>
                    <a:pt x="3903" y="2341"/>
                    <a:pt x="4203" y="2207"/>
                  </a:cubicBezTo>
                  <a:cubicBezTo>
                    <a:pt x="5338" y="1674"/>
                    <a:pt x="4871" y="173"/>
                    <a:pt x="3770" y="39"/>
                  </a:cubicBezTo>
                  <a:cubicBezTo>
                    <a:pt x="3612" y="13"/>
                    <a:pt x="3440" y="1"/>
                    <a:pt x="326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3"/>
            <p:cNvSpPr/>
            <p:nvPr/>
          </p:nvSpPr>
          <p:spPr>
            <a:xfrm>
              <a:off x="3239975" y="2353250"/>
              <a:ext cx="93000" cy="66600"/>
            </a:xfrm>
            <a:custGeom>
              <a:avLst/>
              <a:gdLst/>
              <a:ahLst/>
              <a:cxnLst/>
              <a:rect l="l" t="t" r="r" b="b"/>
              <a:pathLst>
                <a:path w="3720" h="2664" extrusionOk="0">
                  <a:moveTo>
                    <a:pt x="1983" y="1"/>
                  </a:moveTo>
                  <a:cubicBezTo>
                    <a:pt x="1295" y="1"/>
                    <a:pt x="541" y="380"/>
                    <a:pt x="301" y="940"/>
                  </a:cubicBezTo>
                  <a:cubicBezTo>
                    <a:pt x="1" y="1540"/>
                    <a:pt x="401" y="2140"/>
                    <a:pt x="935" y="2474"/>
                  </a:cubicBezTo>
                  <a:cubicBezTo>
                    <a:pt x="1170" y="2605"/>
                    <a:pt x="1426" y="2664"/>
                    <a:pt x="1680" y="2664"/>
                  </a:cubicBezTo>
                  <a:cubicBezTo>
                    <a:pt x="2720" y="2664"/>
                    <a:pt x="3720" y="1672"/>
                    <a:pt x="3103" y="573"/>
                  </a:cubicBezTo>
                  <a:cubicBezTo>
                    <a:pt x="2876" y="171"/>
                    <a:pt x="2444" y="1"/>
                    <a:pt x="19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3"/>
            <p:cNvSpPr/>
            <p:nvPr/>
          </p:nvSpPr>
          <p:spPr>
            <a:xfrm>
              <a:off x="2953650" y="2521900"/>
              <a:ext cx="62875" cy="72500"/>
            </a:xfrm>
            <a:custGeom>
              <a:avLst/>
              <a:gdLst/>
              <a:ahLst/>
              <a:cxnLst/>
              <a:rect l="l" t="t" r="r" b="b"/>
              <a:pathLst>
                <a:path w="2515" h="2900" extrusionOk="0">
                  <a:moveTo>
                    <a:pt x="1348" y="1"/>
                  </a:moveTo>
                  <a:cubicBezTo>
                    <a:pt x="659" y="1"/>
                    <a:pt x="1" y="730"/>
                    <a:pt x="46" y="1566"/>
                  </a:cubicBezTo>
                  <a:cubicBezTo>
                    <a:pt x="79" y="2066"/>
                    <a:pt x="346" y="2533"/>
                    <a:pt x="746" y="2766"/>
                  </a:cubicBezTo>
                  <a:cubicBezTo>
                    <a:pt x="913" y="2833"/>
                    <a:pt x="1080" y="2900"/>
                    <a:pt x="1247" y="2900"/>
                  </a:cubicBezTo>
                  <a:cubicBezTo>
                    <a:pt x="1513" y="2900"/>
                    <a:pt x="1780" y="2733"/>
                    <a:pt x="1980" y="2500"/>
                  </a:cubicBezTo>
                  <a:cubicBezTo>
                    <a:pt x="2147" y="2299"/>
                    <a:pt x="2247" y="2033"/>
                    <a:pt x="2347" y="1766"/>
                  </a:cubicBezTo>
                  <a:cubicBezTo>
                    <a:pt x="2447" y="1365"/>
                    <a:pt x="2514" y="898"/>
                    <a:pt x="2281" y="565"/>
                  </a:cubicBezTo>
                  <a:cubicBezTo>
                    <a:pt x="2012" y="166"/>
                    <a:pt x="1676" y="1"/>
                    <a:pt x="134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3107000" y="2444575"/>
              <a:ext cx="63075" cy="62400"/>
            </a:xfrm>
            <a:custGeom>
              <a:avLst/>
              <a:gdLst/>
              <a:ahLst/>
              <a:cxnLst/>
              <a:rect l="l" t="t" r="r" b="b"/>
              <a:pathLst>
                <a:path w="2523" h="2496" extrusionOk="0">
                  <a:moveTo>
                    <a:pt x="1254" y="0"/>
                  </a:moveTo>
                  <a:cubicBezTo>
                    <a:pt x="637" y="0"/>
                    <a:pt x="1" y="445"/>
                    <a:pt x="49" y="1423"/>
                  </a:cubicBezTo>
                  <a:cubicBezTo>
                    <a:pt x="81" y="1959"/>
                    <a:pt x="530" y="2496"/>
                    <a:pt x="1059" y="2496"/>
                  </a:cubicBezTo>
                  <a:cubicBezTo>
                    <a:pt x="1089" y="2496"/>
                    <a:pt x="1120" y="2494"/>
                    <a:pt x="1150" y="2490"/>
                  </a:cubicBezTo>
                  <a:cubicBezTo>
                    <a:pt x="1317" y="2457"/>
                    <a:pt x="1484" y="2390"/>
                    <a:pt x="1651" y="2290"/>
                  </a:cubicBezTo>
                  <a:cubicBezTo>
                    <a:pt x="1984" y="2090"/>
                    <a:pt x="2251" y="1756"/>
                    <a:pt x="2318" y="1356"/>
                  </a:cubicBezTo>
                  <a:cubicBezTo>
                    <a:pt x="2522" y="486"/>
                    <a:pt x="1899" y="0"/>
                    <a:pt x="125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a:off x="2379375" y="2521700"/>
              <a:ext cx="100100" cy="81425"/>
            </a:xfrm>
            <a:custGeom>
              <a:avLst/>
              <a:gdLst/>
              <a:ahLst/>
              <a:cxnLst/>
              <a:rect l="l" t="t" r="r" b="b"/>
              <a:pathLst>
                <a:path w="4004" h="3257" extrusionOk="0">
                  <a:moveTo>
                    <a:pt x="2369" y="0"/>
                  </a:moveTo>
                  <a:cubicBezTo>
                    <a:pt x="2335" y="0"/>
                    <a:pt x="2301" y="2"/>
                    <a:pt x="2269" y="6"/>
                  </a:cubicBezTo>
                  <a:cubicBezTo>
                    <a:pt x="1535" y="73"/>
                    <a:pt x="734" y="1007"/>
                    <a:pt x="334" y="1574"/>
                  </a:cubicBezTo>
                  <a:cubicBezTo>
                    <a:pt x="167" y="1807"/>
                    <a:pt x="0" y="2141"/>
                    <a:pt x="34" y="2441"/>
                  </a:cubicBezTo>
                  <a:cubicBezTo>
                    <a:pt x="67" y="2875"/>
                    <a:pt x="501" y="3208"/>
                    <a:pt x="934" y="3241"/>
                  </a:cubicBezTo>
                  <a:cubicBezTo>
                    <a:pt x="1001" y="3252"/>
                    <a:pt x="1067" y="3256"/>
                    <a:pt x="1133" y="3256"/>
                  </a:cubicBezTo>
                  <a:cubicBezTo>
                    <a:pt x="1500" y="3256"/>
                    <a:pt x="1863" y="3111"/>
                    <a:pt x="2202" y="2941"/>
                  </a:cubicBezTo>
                  <a:cubicBezTo>
                    <a:pt x="2569" y="2774"/>
                    <a:pt x="2902" y="2541"/>
                    <a:pt x="3236" y="2274"/>
                  </a:cubicBezTo>
                  <a:cubicBezTo>
                    <a:pt x="3636" y="1974"/>
                    <a:pt x="4003" y="1507"/>
                    <a:pt x="3903" y="1040"/>
                  </a:cubicBezTo>
                  <a:cubicBezTo>
                    <a:pt x="3777" y="505"/>
                    <a:pt x="2940" y="0"/>
                    <a:pt x="236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a:off x="2307650" y="2670225"/>
              <a:ext cx="65900" cy="61850"/>
            </a:xfrm>
            <a:custGeom>
              <a:avLst/>
              <a:gdLst/>
              <a:ahLst/>
              <a:cxnLst/>
              <a:rect l="l" t="t" r="r" b="b"/>
              <a:pathLst>
                <a:path w="2636" h="2474" extrusionOk="0">
                  <a:moveTo>
                    <a:pt x="1798" y="1"/>
                  </a:moveTo>
                  <a:cubicBezTo>
                    <a:pt x="1312" y="1"/>
                    <a:pt x="742" y="484"/>
                    <a:pt x="434" y="836"/>
                  </a:cubicBezTo>
                  <a:cubicBezTo>
                    <a:pt x="301" y="1003"/>
                    <a:pt x="167" y="1170"/>
                    <a:pt x="134" y="1370"/>
                  </a:cubicBezTo>
                  <a:cubicBezTo>
                    <a:pt x="1" y="1870"/>
                    <a:pt x="468" y="2437"/>
                    <a:pt x="1001" y="2471"/>
                  </a:cubicBezTo>
                  <a:cubicBezTo>
                    <a:pt x="1027" y="2472"/>
                    <a:pt x="1053" y="2473"/>
                    <a:pt x="1079" y="2473"/>
                  </a:cubicBezTo>
                  <a:cubicBezTo>
                    <a:pt x="1614" y="2473"/>
                    <a:pt x="2081" y="2149"/>
                    <a:pt x="2336" y="1704"/>
                  </a:cubicBezTo>
                  <a:cubicBezTo>
                    <a:pt x="2536" y="1337"/>
                    <a:pt x="2636" y="870"/>
                    <a:pt x="2436" y="469"/>
                  </a:cubicBezTo>
                  <a:cubicBezTo>
                    <a:pt x="2277" y="129"/>
                    <a:pt x="2049" y="1"/>
                    <a:pt x="179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p:nvPr/>
          </p:nvSpPr>
          <p:spPr>
            <a:xfrm>
              <a:off x="2866375" y="2562700"/>
              <a:ext cx="141800" cy="169300"/>
            </a:xfrm>
            <a:custGeom>
              <a:avLst/>
              <a:gdLst/>
              <a:ahLst/>
              <a:cxnLst/>
              <a:rect l="l" t="t" r="r" b="b"/>
              <a:pathLst>
                <a:path w="5672" h="6772" extrusionOk="0">
                  <a:moveTo>
                    <a:pt x="1" y="0"/>
                  </a:moveTo>
                  <a:lnTo>
                    <a:pt x="3537" y="6772"/>
                  </a:lnTo>
                  <a:cubicBezTo>
                    <a:pt x="3890" y="6530"/>
                    <a:pt x="4325" y="6392"/>
                    <a:pt x="4746" y="6392"/>
                  </a:cubicBezTo>
                  <a:cubicBezTo>
                    <a:pt x="5081" y="6392"/>
                    <a:pt x="5406" y="6480"/>
                    <a:pt x="5672" y="6672"/>
                  </a:cubicBez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3"/>
            <p:cNvSpPr/>
            <p:nvPr/>
          </p:nvSpPr>
          <p:spPr>
            <a:xfrm>
              <a:off x="2722950" y="2542675"/>
              <a:ext cx="66750" cy="245200"/>
            </a:xfrm>
            <a:custGeom>
              <a:avLst/>
              <a:gdLst/>
              <a:ahLst/>
              <a:cxnLst/>
              <a:rect l="l" t="t" r="r" b="b"/>
              <a:pathLst>
                <a:path w="2670" h="9808" extrusionOk="0">
                  <a:moveTo>
                    <a:pt x="0" y="1"/>
                  </a:moveTo>
                  <a:lnTo>
                    <a:pt x="0" y="8574"/>
                  </a:lnTo>
                  <a:cubicBezTo>
                    <a:pt x="154" y="8552"/>
                    <a:pt x="308" y="8540"/>
                    <a:pt x="462" y="8540"/>
                  </a:cubicBezTo>
                  <a:cubicBezTo>
                    <a:pt x="1241" y="8540"/>
                    <a:pt x="1990" y="8828"/>
                    <a:pt x="2436" y="9441"/>
                  </a:cubicBezTo>
                  <a:cubicBezTo>
                    <a:pt x="2536" y="9541"/>
                    <a:pt x="2602" y="9674"/>
                    <a:pt x="2669" y="9808"/>
                  </a:cubicBez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3"/>
            <p:cNvSpPr/>
            <p:nvPr/>
          </p:nvSpPr>
          <p:spPr>
            <a:xfrm>
              <a:off x="2431075" y="2509325"/>
              <a:ext cx="192650" cy="268550"/>
            </a:xfrm>
            <a:custGeom>
              <a:avLst/>
              <a:gdLst/>
              <a:ahLst/>
              <a:cxnLst/>
              <a:rect l="l" t="t" r="r" b="b"/>
              <a:pathLst>
                <a:path w="7706" h="10742" extrusionOk="0">
                  <a:moveTo>
                    <a:pt x="7706" y="0"/>
                  </a:moveTo>
                  <a:lnTo>
                    <a:pt x="0" y="6071"/>
                  </a:lnTo>
                  <a:cubicBezTo>
                    <a:pt x="48" y="6068"/>
                    <a:pt x="95" y="6066"/>
                    <a:pt x="142" y="6066"/>
                  </a:cubicBezTo>
                  <a:cubicBezTo>
                    <a:pt x="561" y="6066"/>
                    <a:pt x="972" y="6198"/>
                    <a:pt x="1301" y="6438"/>
                  </a:cubicBezTo>
                  <a:cubicBezTo>
                    <a:pt x="1969" y="6939"/>
                    <a:pt x="2369" y="7706"/>
                    <a:pt x="2669" y="8473"/>
                  </a:cubicBezTo>
                  <a:cubicBezTo>
                    <a:pt x="2969" y="9207"/>
                    <a:pt x="3203" y="9974"/>
                    <a:pt x="3470" y="10741"/>
                  </a:cubicBezTo>
                  <a:lnTo>
                    <a:pt x="7706"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p:nvPr/>
          </p:nvSpPr>
          <p:spPr>
            <a:xfrm>
              <a:off x="2178400" y="2470950"/>
              <a:ext cx="241850" cy="225200"/>
            </a:xfrm>
            <a:custGeom>
              <a:avLst/>
              <a:gdLst/>
              <a:ahLst/>
              <a:cxnLst/>
              <a:rect l="l" t="t" r="r" b="b"/>
              <a:pathLst>
                <a:path w="9674" h="9008" extrusionOk="0">
                  <a:moveTo>
                    <a:pt x="9674" y="1"/>
                  </a:moveTo>
                  <a:lnTo>
                    <a:pt x="0" y="5572"/>
                  </a:lnTo>
                  <a:cubicBezTo>
                    <a:pt x="200" y="5638"/>
                    <a:pt x="401" y="5738"/>
                    <a:pt x="534" y="5839"/>
                  </a:cubicBezTo>
                  <a:cubicBezTo>
                    <a:pt x="1568" y="6539"/>
                    <a:pt x="2035" y="7773"/>
                    <a:pt x="2469" y="9007"/>
                  </a:cubicBezTo>
                  <a:lnTo>
                    <a:pt x="967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3"/>
            <p:cNvSpPr/>
            <p:nvPr/>
          </p:nvSpPr>
          <p:spPr>
            <a:xfrm>
              <a:off x="1974075" y="2322750"/>
              <a:ext cx="120950" cy="127325"/>
            </a:xfrm>
            <a:custGeom>
              <a:avLst/>
              <a:gdLst/>
              <a:ahLst/>
              <a:cxnLst/>
              <a:rect l="l" t="t" r="r" b="b"/>
              <a:pathLst>
                <a:path w="4838" h="5093" extrusionOk="0">
                  <a:moveTo>
                    <a:pt x="3866" y="0"/>
                  </a:moveTo>
                  <a:cubicBezTo>
                    <a:pt x="3767" y="0"/>
                    <a:pt x="3667" y="19"/>
                    <a:pt x="3570" y="58"/>
                  </a:cubicBezTo>
                  <a:cubicBezTo>
                    <a:pt x="3203" y="192"/>
                    <a:pt x="2869" y="458"/>
                    <a:pt x="2503" y="625"/>
                  </a:cubicBezTo>
                  <a:cubicBezTo>
                    <a:pt x="2002" y="825"/>
                    <a:pt x="1535" y="1059"/>
                    <a:pt x="1068" y="1326"/>
                  </a:cubicBezTo>
                  <a:cubicBezTo>
                    <a:pt x="534" y="1693"/>
                    <a:pt x="1" y="2226"/>
                    <a:pt x="34" y="2860"/>
                  </a:cubicBezTo>
                  <a:cubicBezTo>
                    <a:pt x="67" y="3260"/>
                    <a:pt x="334" y="3594"/>
                    <a:pt x="568" y="3928"/>
                  </a:cubicBezTo>
                  <a:lnTo>
                    <a:pt x="1035" y="4561"/>
                  </a:lnTo>
                  <a:cubicBezTo>
                    <a:pt x="1168" y="4728"/>
                    <a:pt x="1302" y="4928"/>
                    <a:pt x="1535" y="5028"/>
                  </a:cubicBezTo>
                  <a:cubicBezTo>
                    <a:pt x="1630" y="5072"/>
                    <a:pt x="1728" y="5092"/>
                    <a:pt x="1826" y="5092"/>
                  </a:cubicBezTo>
                  <a:cubicBezTo>
                    <a:pt x="2175" y="5092"/>
                    <a:pt x="2520" y="4841"/>
                    <a:pt x="2703" y="4528"/>
                  </a:cubicBezTo>
                  <a:cubicBezTo>
                    <a:pt x="2936" y="4161"/>
                    <a:pt x="3003" y="3661"/>
                    <a:pt x="3136" y="3227"/>
                  </a:cubicBezTo>
                  <a:cubicBezTo>
                    <a:pt x="3336" y="2593"/>
                    <a:pt x="3670" y="2026"/>
                    <a:pt x="4104" y="1559"/>
                  </a:cubicBezTo>
                  <a:cubicBezTo>
                    <a:pt x="4404" y="1226"/>
                    <a:pt x="4838" y="792"/>
                    <a:pt x="4504" y="325"/>
                  </a:cubicBezTo>
                  <a:cubicBezTo>
                    <a:pt x="4339" y="112"/>
                    <a:pt x="4106" y="0"/>
                    <a:pt x="38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1989925" y="2513700"/>
              <a:ext cx="147625" cy="105050"/>
            </a:xfrm>
            <a:custGeom>
              <a:avLst/>
              <a:gdLst/>
              <a:ahLst/>
              <a:cxnLst/>
              <a:rect l="l" t="t" r="r" b="b"/>
              <a:pathLst>
                <a:path w="5905" h="4202" extrusionOk="0">
                  <a:moveTo>
                    <a:pt x="4981" y="1"/>
                  </a:moveTo>
                  <a:cubicBezTo>
                    <a:pt x="3288" y="1"/>
                    <a:pt x="1413" y="982"/>
                    <a:pt x="434" y="2327"/>
                  </a:cubicBezTo>
                  <a:cubicBezTo>
                    <a:pt x="201" y="2661"/>
                    <a:pt x="1" y="3094"/>
                    <a:pt x="234" y="3461"/>
                  </a:cubicBezTo>
                  <a:cubicBezTo>
                    <a:pt x="334" y="3628"/>
                    <a:pt x="534" y="3728"/>
                    <a:pt x="701" y="3828"/>
                  </a:cubicBezTo>
                  <a:cubicBezTo>
                    <a:pt x="1127" y="4030"/>
                    <a:pt x="1597" y="4201"/>
                    <a:pt x="2043" y="4201"/>
                  </a:cubicBezTo>
                  <a:cubicBezTo>
                    <a:pt x="2260" y="4201"/>
                    <a:pt x="2472" y="4160"/>
                    <a:pt x="2669" y="4062"/>
                  </a:cubicBezTo>
                  <a:cubicBezTo>
                    <a:pt x="3103" y="3828"/>
                    <a:pt x="3370" y="3428"/>
                    <a:pt x="3670" y="3061"/>
                  </a:cubicBezTo>
                  <a:cubicBezTo>
                    <a:pt x="4270" y="2261"/>
                    <a:pt x="5071" y="1627"/>
                    <a:pt x="5638" y="826"/>
                  </a:cubicBezTo>
                  <a:cubicBezTo>
                    <a:pt x="5771" y="593"/>
                    <a:pt x="5905" y="259"/>
                    <a:pt x="5671" y="92"/>
                  </a:cubicBezTo>
                  <a:cubicBezTo>
                    <a:pt x="5605" y="59"/>
                    <a:pt x="5538" y="26"/>
                    <a:pt x="5438" y="26"/>
                  </a:cubicBezTo>
                  <a:cubicBezTo>
                    <a:pt x="5288" y="9"/>
                    <a:pt x="5135" y="1"/>
                    <a:pt x="498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2597025" y="2571575"/>
              <a:ext cx="99275" cy="277175"/>
            </a:xfrm>
            <a:custGeom>
              <a:avLst/>
              <a:gdLst/>
              <a:ahLst/>
              <a:cxnLst/>
              <a:rect l="l" t="t" r="r" b="b"/>
              <a:pathLst>
                <a:path w="3971" h="11087" extrusionOk="0">
                  <a:moveTo>
                    <a:pt x="3025" y="0"/>
                  </a:moveTo>
                  <a:cubicBezTo>
                    <a:pt x="2455" y="0"/>
                    <a:pt x="2088" y="939"/>
                    <a:pt x="1869" y="1347"/>
                  </a:cubicBezTo>
                  <a:cubicBezTo>
                    <a:pt x="1168" y="2814"/>
                    <a:pt x="868" y="4415"/>
                    <a:pt x="568" y="5983"/>
                  </a:cubicBezTo>
                  <a:cubicBezTo>
                    <a:pt x="267" y="7551"/>
                    <a:pt x="1" y="9152"/>
                    <a:pt x="301" y="10720"/>
                  </a:cubicBezTo>
                  <a:cubicBezTo>
                    <a:pt x="334" y="10820"/>
                    <a:pt x="334" y="10887"/>
                    <a:pt x="401" y="10953"/>
                  </a:cubicBezTo>
                  <a:cubicBezTo>
                    <a:pt x="468" y="11053"/>
                    <a:pt x="601" y="11087"/>
                    <a:pt x="734" y="11087"/>
                  </a:cubicBezTo>
                  <a:cubicBezTo>
                    <a:pt x="1101" y="11087"/>
                    <a:pt x="1402" y="10820"/>
                    <a:pt x="1568" y="10486"/>
                  </a:cubicBezTo>
                  <a:cubicBezTo>
                    <a:pt x="1735" y="10186"/>
                    <a:pt x="1802" y="9819"/>
                    <a:pt x="1869" y="9486"/>
                  </a:cubicBezTo>
                  <a:cubicBezTo>
                    <a:pt x="2102" y="8585"/>
                    <a:pt x="2536" y="7751"/>
                    <a:pt x="3069" y="7051"/>
                  </a:cubicBezTo>
                  <a:cubicBezTo>
                    <a:pt x="3370" y="6684"/>
                    <a:pt x="3737" y="6317"/>
                    <a:pt x="3837" y="5850"/>
                  </a:cubicBezTo>
                  <a:cubicBezTo>
                    <a:pt x="3903" y="5650"/>
                    <a:pt x="3903" y="5416"/>
                    <a:pt x="3937" y="5216"/>
                  </a:cubicBezTo>
                  <a:cubicBezTo>
                    <a:pt x="3970" y="4149"/>
                    <a:pt x="3937" y="3081"/>
                    <a:pt x="3803" y="2047"/>
                  </a:cubicBezTo>
                  <a:cubicBezTo>
                    <a:pt x="3770" y="1513"/>
                    <a:pt x="3837" y="146"/>
                    <a:pt x="3136" y="12"/>
                  </a:cubicBezTo>
                  <a:cubicBezTo>
                    <a:pt x="3098" y="4"/>
                    <a:pt x="3061" y="0"/>
                    <a:pt x="30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3169925" y="2024800"/>
              <a:ext cx="105950" cy="75450"/>
            </a:xfrm>
            <a:custGeom>
              <a:avLst/>
              <a:gdLst/>
              <a:ahLst/>
              <a:cxnLst/>
              <a:rect l="l" t="t" r="r" b="b"/>
              <a:pathLst>
                <a:path w="4238" h="3018" extrusionOk="0">
                  <a:moveTo>
                    <a:pt x="3737" y="1"/>
                  </a:moveTo>
                  <a:cubicBezTo>
                    <a:pt x="2770" y="1"/>
                    <a:pt x="1802" y="635"/>
                    <a:pt x="935" y="1002"/>
                  </a:cubicBezTo>
                  <a:cubicBezTo>
                    <a:pt x="268" y="1302"/>
                    <a:pt x="1" y="2603"/>
                    <a:pt x="768" y="2936"/>
                  </a:cubicBezTo>
                  <a:cubicBezTo>
                    <a:pt x="868" y="3003"/>
                    <a:pt x="1002" y="3003"/>
                    <a:pt x="1102" y="3003"/>
                  </a:cubicBezTo>
                  <a:cubicBezTo>
                    <a:pt x="1204" y="3012"/>
                    <a:pt x="1309" y="3017"/>
                    <a:pt x="1413" y="3017"/>
                  </a:cubicBezTo>
                  <a:cubicBezTo>
                    <a:pt x="2056" y="3017"/>
                    <a:pt x="2720" y="2838"/>
                    <a:pt x="3237" y="2436"/>
                  </a:cubicBezTo>
                  <a:cubicBezTo>
                    <a:pt x="3837" y="1969"/>
                    <a:pt x="4237" y="1235"/>
                    <a:pt x="4171" y="468"/>
                  </a:cubicBezTo>
                  <a:cubicBezTo>
                    <a:pt x="4171" y="334"/>
                    <a:pt x="4137" y="168"/>
                    <a:pt x="4004" y="68"/>
                  </a:cubicBezTo>
                  <a:cubicBezTo>
                    <a:pt x="3937" y="34"/>
                    <a:pt x="3837" y="1"/>
                    <a:pt x="373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3328375" y="2123875"/>
              <a:ext cx="109500" cy="39925"/>
            </a:xfrm>
            <a:custGeom>
              <a:avLst/>
              <a:gdLst/>
              <a:ahLst/>
              <a:cxnLst/>
              <a:rect l="l" t="t" r="r" b="b"/>
              <a:pathLst>
                <a:path w="4380" h="1597" extrusionOk="0">
                  <a:moveTo>
                    <a:pt x="2279" y="1"/>
                  </a:moveTo>
                  <a:cubicBezTo>
                    <a:pt x="1734" y="1"/>
                    <a:pt x="1236" y="50"/>
                    <a:pt x="1068" y="74"/>
                  </a:cubicBezTo>
                  <a:cubicBezTo>
                    <a:pt x="835" y="107"/>
                    <a:pt x="568" y="141"/>
                    <a:pt x="368" y="274"/>
                  </a:cubicBezTo>
                  <a:cubicBezTo>
                    <a:pt x="134" y="441"/>
                    <a:pt x="1" y="675"/>
                    <a:pt x="34" y="941"/>
                  </a:cubicBezTo>
                  <a:cubicBezTo>
                    <a:pt x="67" y="1108"/>
                    <a:pt x="234" y="1275"/>
                    <a:pt x="401" y="1375"/>
                  </a:cubicBezTo>
                  <a:cubicBezTo>
                    <a:pt x="568" y="1442"/>
                    <a:pt x="768" y="1475"/>
                    <a:pt x="968" y="1508"/>
                  </a:cubicBezTo>
                  <a:cubicBezTo>
                    <a:pt x="1350" y="1556"/>
                    <a:pt x="1739" y="1596"/>
                    <a:pt x="2122" y="1596"/>
                  </a:cubicBezTo>
                  <a:cubicBezTo>
                    <a:pt x="2541" y="1596"/>
                    <a:pt x="2953" y="1548"/>
                    <a:pt x="3336" y="1408"/>
                  </a:cubicBezTo>
                  <a:cubicBezTo>
                    <a:pt x="3637" y="1308"/>
                    <a:pt x="3937" y="1175"/>
                    <a:pt x="4037" y="908"/>
                  </a:cubicBezTo>
                  <a:cubicBezTo>
                    <a:pt x="4379" y="159"/>
                    <a:pt x="3254" y="1"/>
                    <a:pt x="22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3296700" y="2284100"/>
              <a:ext cx="148450" cy="80825"/>
            </a:xfrm>
            <a:custGeom>
              <a:avLst/>
              <a:gdLst/>
              <a:ahLst/>
              <a:cxnLst/>
              <a:rect l="l" t="t" r="r" b="b"/>
              <a:pathLst>
                <a:path w="5938" h="3233" extrusionOk="0">
                  <a:moveTo>
                    <a:pt x="2837" y="1"/>
                  </a:moveTo>
                  <a:cubicBezTo>
                    <a:pt x="2042" y="1"/>
                    <a:pt x="1239" y="117"/>
                    <a:pt x="534" y="370"/>
                  </a:cubicBezTo>
                  <a:cubicBezTo>
                    <a:pt x="367" y="437"/>
                    <a:pt x="167" y="503"/>
                    <a:pt x="100" y="670"/>
                  </a:cubicBezTo>
                  <a:cubicBezTo>
                    <a:pt x="0" y="904"/>
                    <a:pt x="100" y="1170"/>
                    <a:pt x="267" y="1371"/>
                  </a:cubicBezTo>
                  <a:cubicBezTo>
                    <a:pt x="534" y="1738"/>
                    <a:pt x="968" y="2038"/>
                    <a:pt x="1401" y="2271"/>
                  </a:cubicBezTo>
                  <a:cubicBezTo>
                    <a:pt x="2302" y="2772"/>
                    <a:pt x="3336" y="3072"/>
                    <a:pt x="4337" y="3205"/>
                  </a:cubicBezTo>
                  <a:cubicBezTo>
                    <a:pt x="4456" y="3222"/>
                    <a:pt x="4583" y="3233"/>
                    <a:pt x="4709" y="3233"/>
                  </a:cubicBezTo>
                  <a:cubicBezTo>
                    <a:pt x="5075" y="3233"/>
                    <a:pt x="5439" y="3144"/>
                    <a:pt x="5638" y="2872"/>
                  </a:cubicBezTo>
                  <a:cubicBezTo>
                    <a:pt x="5938" y="2405"/>
                    <a:pt x="5904" y="1471"/>
                    <a:pt x="5704" y="970"/>
                  </a:cubicBezTo>
                  <a:cubicBezTo>
                    <a:pt x="5537" y="537"/>
                    <a:pt x="5204" y="370"/>
                    <a:pt x="4770" y="236"/>
                  </a:cubicBezTo>
                  <a:cubicBezTo>
                    <a:pt x="4174" y="84"/>
                    <a:pt x="3509" y="1"/>
                    <a:pt x="283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3179100" y="2502700"/>
              <a:ext cx="127625" cy="91300"/>
            </a:xfrm>
            <a:custGeom>
              <a:avLst/>
              <a:gdLst/>
              <a:ahLst/>
              <a:cxnLst/>
              <a:rect l="l" t="t" r="r" b="b"/>
              <a:pathLst>
                <a:path w="5105" h="3652" extrusionOk="0">
                  <a:moveTo>
                    <a:pt x="1256" y="0"/>
                  </a:moveTo>
                  <a:cubicBezTo>
                    <a:pt x="830" y="0"/>
                    <a:pt x="419" y="93"/>
                    <a:pt x="201" y="432"/>
                  </a:cubicBezTo>
                  <a:cubicBezTo>
                    <a:pt x="34" y="666"/>
                    <a:pt x="1" y="999"/>
                    <a:pt x="34" y="1300"/>
                  </a:cubicBezTo>
                  <a:cubicBezTo>
                    <a:pt x="168" y="2100"/>
                    <a:pt x="901" y="2701"/>
                    <a:pt x="1635" y="3134"/>
                  </a:cubicBezTo>
                  <a:cubicBezTo>
                    <a:pt x="2069" y="3368"/>
                    <a:pt x="2569" y="3601"/>
                    <a:pt x="3070" y="3635"/>
                  </a:cubicBezTo>
                  <a:cubicBezTo>
                    <a:pt x="3152" y="3645"/>
                    <a:pt x="3236" y="3651"/>
                    <a:pt x="3321" y="3651"/>
                  </a:cubicBezTo>
                  <a:cubicBezTo>
                    <a:pt x="3750" y="3651"/>
                    <a:pt x="4192" y="3507"/>
                    <a:pt x="4471" y="3201"/>
                  </a:cubicBezTo>
                  <a:cubicBezTo>
                    <a:pt x="5004" y="2634"/>
                    <a:pt x="5104" y="1366"/>
                    <a:pt x="4404" y="866"/>
                  </a:cubicBezTo>
                  <a:cubicBezTo>
                    <a:pt x="3770" y="366"/>
                    <a:pt x="2536" y="165"/>
                    <a:pt x="1735" y="32"/>
                  </a:cubicBezTo>
                  <a:cubicBezTo>
                    <a:pt x="1580" y="14"/>
                    <a:pt x="1417" y="0"/>
                    <a:pt x="12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3029000" y="2571275"/>
              <a:ext cx="115100" cy="133025"/>
            </a:xfrm>
            <a:custGeom>
              <a:avLst/>
              <a:gdLst/>
              <a:ahLst/>
              <a:cxnLst/>
              <a:rect l="l" t="t" r="r" b="b"/>
              <a:pathLst>
                <a:path w="4604" h="5321" extrusionOk="0">
                  <a:moveTo>
                    <a:pt x="2528" y="1"/>
                  </a:moveTo>
                  <a:cubicBezTo>
                    <a:pt x="2275" y="1"/>
                    <a:pt x="2018" y="34"/>
                    <a:pt x="1768" y="91"/>
                  </a:cubicBezTo>
                  <a:cubicBezTo>
                    <a:pt x="1235" y="258"/>
                    <a:pt x="701" y="525"/>
                    <a:pt x="367" y="1025"/>
                  </a:cubicBezTo>
                  <a:cubicBezTo>
                    <a:pt x="67" y="1459"/>
                    <a:pt x="1" y="1992"/>
                    <a:pt x="67" y="2526"/>
                  </a:cubicBezTo>
                  <a:cubicBezTo>
                    <a:pt x="134" y="3026"/>
                    <a:pt x="367" y="3493"/>
                    <a:pt x="601" y="3960"/>
                  </a:cubicBezTo>
                  <a:cubicBezTo>
                    <a:pt x="834" y="4394"/>
                    <a:pt x="1135" y="4828"/>
                    <a:pt x="1568" y="5095"/>
                  </a:cubicBezTo>
                  <a:cubicBezTo>
                    <a:pt x="1797" y="5235"/>
                    <a:pt x="2063" y="5320"/>
                    <a:pt x="2322" y="5320"/>
                  </a:cubicBezTo>
                  <a:cubicBezTo>
                    <a:pt x="2554" y="5320"/>
                    <a:pt x="2780" y="5252"/>
                    <a:pt x="2969" y="5095"/>
                  </a:cubicBezTo>
                  <a:cubicBezTo>
                    <a:pt x="3236" y="4894"/>
                    <a:pt x="3370" y="4561"/>
                    <a:pt x="3503" y="4261"/>
                  </a:cubicBezTo>
                  <a:cubicBezTo>
                    <a:pt x="3803" y="3493"/>
                    <a:pt x="4103" y="2726"/>
                    <a:pt x="4370" y="1959"/>
                  </a:cubicBezTo>
                  <a:cubicBezTo>
                    <a:pt x="4604" y="1359"/>
                    <a:pt x="4370" y="892"/>
                    <a:pt x="3870" y="458"/>
                  </a:cubicBezTo>
                  <a:cubicBezTo>
                    <a:pt x="3496" y="127"/>
                    <a:pt x="3019" y="1"/>
                    <a:pt x="25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13"/>
          <p:cNvGrpSpPr/>
          <p:nvPr/>
        </p:nvGrpSpPr>
        <p:grpSpPr>
          <a:xfrm rot="-5400000">
            <a:off x="-635212" y="1192563"/>
            <a:ext cx="1361850" cy="879500"/>
            <a:chOff x="538050" y="1430388"/>
            <a:chExt cx="1361850" cy="879500"/>
          </a:xfrm>
        </p:grpSpPr>
        <p:sp>
          <p:nvSpPr>
            <p:cNvPr id="647" name="Google Shape;647;p13"/>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13"/>
          <p:cNvSpPr/>
          <p:nvPr/>
        </p:nvSpPr>
        <p:spPr>
          <a:xfrm rot="-6161282">
            <a:off x="6648863" y="3226925"/>
            <a:ext cx="1024467" cy="3537525"/>
          </a:xfrm>
          <a:custGeom>
            <a:avLst/>
            <a:gdLst/>
            <a:ahLst/>
            <a:cxnLst/>
            <a:rect l="l" t="t" r="r" b="b"/>
            <a:pathLst>
              <a:path w="54682" h="96799" extrusionOk="0">
                <a:moveTo>
                  <a:pt x="8263" y="1503"/>
                </a:moveTo>
                <a:cubicBezTo>
                  <a:pt x="11476" y="1595"/>
                  <a:pt x="19830" y="-2077"/>
                  <a:pt x="27542" y="2054"/>
                </a:cubicBezTo>
                <a:cubicBezTo>
                  <a:pt x="35254" y="6185"/>
                  <a:pt x="53340" y="20048"/>
                  <a:pt x="54533" y="26291"/>
                </a:cubicBezTo>
                <a:cubicBezTo>
                  <a:pt x="55727" y="32534"/>
                  <a:pt x="37274" y="32901"/>
                  <a:pt x="34703" y="39511"/>
                </a:cubicBezTo>
                <a:cubicBezTo>
                  <a:pt x="32133" y="46121"/>
                  <a:pt x="40854" y="58516"/>
                  <a:pt x="39110" y="65952"/>
                </a:cubicBezTo>
                <a:cubicBezTo>
                  <a:pt x="37366" y="73388"/>
                  <a:pt x="30755" y="78988"/>
                  <a:pt x="24237" y="84129"/>
                </a:cubicBezTo>
                <a:cubicBezTo>
                  <a:pt x="17719" y="89270"/>
                  <a:pt x="4040" y="94687"/>
                  <a:pt x="0" y="96799"/>
                </a:cubicBezTo>
              </a:path>
            </a:pathLst>
          </a:custGeom>
          <a:noFill/>
          <a:ln w="19050" cap="flat" cmpd="sng">
            <a:solidFill>
              <a:schemeClr val="lt1"/>
            </a:solidFill>
            <a:prstDash val="solid"/>
            <a:round/>
            <a:headEnd type="none" w="med" len="med"/>
            <a:tailEnd type="none" w="med" len="med"/>
          </a:ln>
        </p:spPr>
      </p:sp>
      <p:grpSp>
        <p:nvGrpSpPr>
          <p:cNvPr id="652" name="Google Shape;652;p13"/>
          <p:cNvGrpSpPr/>
          <p:nvPr/>
        </p:nvGrpSpPr>
        <p:grpSpPr>
          <a:xfrm rot="-9757282">
            <a:off x="2602779" y="4647638"/>
            <a:ext cx="1237070" cy="837922"/>
            <a:chOff x="7954374" y="56393"/>
            <a:chExt cx="1237008" cy="837880"/>
          </a:xfrm>
        </p:grpSpPr>
        <p:sp>
          <p:nvSpPr>
            <p:cNvPr id="653" name="Google Shape;653;p13"/>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17">
    <p:spTree>
      <p:nvGrpSpPr>
        <p:cNvPr id="1" name="Shape 662"/>
        <p:cNvGrpSpPr/>
        <p:nvPr/>
      </p:nvGrpSpPr>
      <p:grpSpPr>
        <a:xfrm>
          <a:off x="0" y="0"/>
          <a:ext cx="0" cy="0"/>
          <a:chOff x="0" y="0"/>
          <a:chExt cx="0" cy="0"/>
        </a:xfrm>
      </p:grpSpPr>
      <p:sp>
        <p:nvSpPr>
          <p:cNvPr id="663" name="Google Shape;663;p14"/>
          <p:cNvSpPr txBox="1">
            <a:spLocks noGrp="1"/>
          </p:cNvSpPr>
          <p:nvPr>
            <p:ph type="title"/>
          </p:nvPr>
        </p:nvSpPr>
        <p:spPr>
          <a:xfrm>
            <a:off x="1055845" y="1449456"/>
            <a:ext cx="3456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rial"/>
              <a:buNone/>
              <a:defRPr sz="1600" b="0">
                <a:solidFill>
                  <a:schemeClr val="accent3"/>
                </a:solidFill>
                <a:latin typeface="Catamaran"/>
                <a:ea typeface="Catamaran"/>
                <a:cs typeface="Catamaran"/>
                <a:sym typeface="Catamaran"/>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64" name="Google Shape;664;p14"/>
          <p:cNvSpPr txBox="1">
            <a:spLocks noGrp="1"/>
          </p:cNvSpPr>
          <p:nvPr>
            <p:ph type="title" idx="2" hasCustomPrompt="1"/>
          </p:nvPr>
        </p:nvSpPr>
        <p:spPr>
          <a:xfrm>
            <a:off x="1055845" y="864450"/>
            <a:ext cx="34566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3500" b="1">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665" name="Google Shape;665;p14"/>
          <p:cNvSpPr txBox="1">
            <a:spLocks noGrp="1"/>
          </p:cNvSpPr>
          <p:nvPr>
            <p:ph type="subTitle" idx="1"/>
          </p:nvPr>
        </p:nvSpPr>
        <p:spPr>
          <a:xfrm>
            <a:off x="1055845" y="4004850"/>
            <a:ext cx="3456600" cy="2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accent3"/>
                </a:solidFill>
              </a:defRPr>
            </a:lvl1pPr>
            <a:lvl2pPr lvl="1" algn="ctr" rtl="0">
              <a:spcBef>
                <a:spcPts val="0"/>
              </a:spcBef>
              <a:spcAft>
                <a:spcPts val="0"/>
              </a:spcAft>
              <a:buNone/>
              <a:defRPr>
                <a:solidFill>
                  <a:schemeClr val="accent3"/>
                </a:solidFill>
              </a:defRPr>
            </a:lvl2pPr>
            <a:lvl3pPr lvl="2" algn="ctr" rtl="0">
              <a:spcBef>
                <a:spcPts val="0"/>
              </a:spcBef>
              <a:spcAft>
                <a:spcPts val="0"/>
              </a:spcAft>
              <a:buNone/>
              <a:defRPr>
                <a:solidFill>
                  <a:schemeClr val="accent3"/>
                </a:solidFill>
              </a:defRPr>
            </a:lvl3pPr>
            <a:lvl4pPr lvl="3" algn="ctr" rtl="0">
              <a:spcBef>
                <a:spcPts val="0"/>
              </a:spcBef>
              <a:spcAft>
                <a:spcPts val="0"/>
              </a:spcAft>
              <a:buNone/>
              <a:defRPr>
                <a:solidFill>
                  <a:schemeClr val="accent3"/>
                </a:solidFill>
              </a:defRPr>
            </a:lvl4pPr>
            <a:lvl5pPr lvl="4" algn="ctr" rtl="0">
              <a:spcBef>
                <a:spcPts val="0"/>
              </a:spcBef>
              <a:spcAft>
                <a:spcPts val="0"/>
              </a:spcAft>
              <a:buNone/>
              <a:defRPr>
                <a:solidFill>
                  <a:schemeClr val="accent3"/>
                </a:solidFill>
              </a:defRPr>
            </a:lvl5pPr>
            <a:lvl6pPr lvl="5" algn="ctr" rtl="0">
              <a:spcBef>
                <a:spcPts val="0"/>
              </a:spcBef>
              <a:spcAft>
                <a:spcPts val="0"/>
              </a:spcAft>
              <a:buNone/>
              <a:defRPr>
                <a:solidFill>
                  <a:schemeClr val="accent3"/>
                </a:solidFill>
              </a:defRPr>
            </a:lvl6pPr>
            <a:lvl7pPr lvl="6" algn="ctr" rtl="0">
              <a:spcBef>
                <a:spcPts val="0"/>
              </a:spcBef>
              <a:spcAft>
                <a:spcPts val="0"/>
              </a:spcAft>
              <a:buNone/>
              <a:defRPr>
                <a:solidFill>
                  <a:schemeClr val="accent3"/>
                </a:solidFill>
              </a:defRPr>
            </a:lvl7pPr>
            <a:lvl8pPr lvl="7" algn="ctr" rtl="0">
              <a:spcBef>
                <a:spcPts val="0"/>
              </a:spcBef>
              <a:spcAft>
                <a:spcPts val="0"/>
              </a:spcAft>
              <a:buNone/>
              <a:defRPr>
                <a:solidFill>
                  <a:schemeClr val="accent3"/>
                </a:solidFill>
              </a:defRPr>
            </a:lvl8pPr>
            <a:lvl9pPr lvl="8" algn="ctr" rtl="0">
              <a:spcBef>
                <a:spcPts val="0"/>
              </a:spcBef>
              <a:spcAft>
                <a:spcPts val="0"/>
              </a:spcAft>
              <a:buNone/>
              <a:defRPr>
                <a:solidFill>
                  <a:schemeClr val="accent3"/>
                </a:solidFill>
              </a:defRPr>
            </a:lvl9pPr>
          </a:lstStyle>
          <a:p>
            <a:endParaRPr/>
          </a:p>
        </p:txBody>
      </p:sp>
      <p:sp>
        <p:nvSpPr>
          <p:cNvPr id="666" name="Google Shape;666;p14"/>
          <p:cNvSpPr txBox="1">
            <a:spLocks noGrp="1"/>
          </p:cNvSpPr>
          <p:nvPr>
            <p:ph type="title" idx="3" hasCustomPrompt="1"/>
          </p:nvPr>
        </p:nvSpPr>
        <p:spPr>
          <a:xfrm>
            <a:off x="1055845" y="3419359"/>
            <a:ext cx="34566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3500" b="1">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667" name="Google Shape;667;p14"/>
          <p:cNvSpPr txBox="1">
            <a:spLocks noGrp="1"/>
          </p:cNvSpPr>
          <p:nvPr>
            <p:ph type="subTitle" idx="4"/>
          </p:nvPr>
        </p:nvSpPr>
        <p:spPr>
          <a:xfrm>
            <a:off x="1055845" y="2730365"/>
            <a:ext cx="3456600" cy="2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accent3"/>
                </a:solidFill>
              </a:defRPr>
            </a:lvl1pPr>
            <a:lvl2pPr lvl="1" algn="ctr" rtl="0">
              <a:spcBef>
                <a:spcPts val="0"/>
              </a:spcBef>
              <a:spcAft>
                <a:spcPts val="0"/>
              </a:spcAft>
              <a:buNone/>
              <a:defRPr>
                <a:solidFill>
                  <a:schemeClr val="accent3"/>
                </a:solidFill>
              </a:defRPr>
            </a:lvl2pPr>
            <a:lvl3pPr lvl="2" algn="ctr" rtl="0">
              <a:spcBef>
                <a:spcPts val="0"/>
              </a:spcBef>
              <a:spcAft>
                <a:spcPts val="0"/>
              </a:spcAft>
              <a:buNone/>
              <a:defRPr>
                <a:solidFill>
                  <a:schemeClr val="accent3"/>
                </a:solidFill>
              </a:defRPr>
            </a:lvl3pPr>
            <a:lvl4pPr lvl="3" algn="ctr" rtl="0">
              <a:spcBef>
                <a:spcPts val="0"/>
              </a:spcBef>
              <a:spcAft>
                <a:spcPts val="0"/>
              </a:spcAft>
              <a:buNone/>
              <a:defRPr>
                <a:solidFill>
                  <a:schemeClr val="accent3"/>
                </a:solidFill>
              </a:defRPr>
            </a:lvl4pPr>
            <a:lvl5pPr lvl="4" algn="ctr" rtl="0">
              <a:spcBef>
                <a:spcPts val="0"/>
              </a:spcBef>
              <a:spcAft>
                <a:spcPts val="0"/>
              </a:spcAft>
              <a:buNone/>
              <a:defRPr>
                <a:solidFill>
                  <a:schemeClr val="accent3"/>
                </a:solidFill>
              </a:defRPr>
            </a:lvl5pPr>
            <a:lvl6pPr lvl="5" algn="ctr" rtl="0">
              <a:spcBef>
                <a:spcPts val="0"/>
              </a:spcBef>
              <a:spcAft>
                <a:spcPts val="0"/>
              </a:spcAft>
              <a:buNone/>
              <a:defRPr>
                <a:solidFill>
                  <a:schemeClr val="accent3"/>
                </a:solidFill>
              </a:defRPr>
            </a:lvl6pPr>
            <a:lvl7pPr lvl="6" algn="ctr" rtl="0">
              <a:spcBef>
                <a:spcPts val="0"/>
              </a:spcBef>
              <a:spcAft>
                <a:spcPts val="0"/>
              </a:spcAft>
              <a:buNone/>
              <a:defRPr>
                <a:solidFill>
                  <a:schemeClr val="accent3"/>
                </a:solidFill>
              </a:defRPr>
            </a:lvl7pPr>
            <a:lvl8pPr lvl="7" algn="ctr" rtl="0">
              <a:spcBef>
                <a:spcPts val="0"/>
              </a:spcBef>
              <a:spcAft>
                <a:spcPts val="0"/>
              </a:spcAft>
              <a:buNone/>
              <a:defRPr>
                <a:solidFill>
                  <a:schemeClr val="accent3"/>
                </a:solidFill>
              </a:defRPr>
            </a:lvl8pPr>
            <a:lvl9pPr lvl="8" algn="ctr" rtl="0">
              <a:spcBef>
                <a:spcPts val="0"/>
              </a:spcBef>
              <a:spcAft>
                <a:spcPts val="0"/>
              </a:spcAft>
              <a:buNone/>
              <a:defRPr>
                <a:solidFill>
                  <a:schemeClr val="accent3"/>
                </a:solidFill>
              </a:defRPr>
            </a:lvl9pPr>
          </a:lstStyle>
          <a:p>
            <a:endParaRPr/>
          </a:p>
        </p:txBody>
      </p:sp>
      <p:sp>
        <p:nvSpPr>
          <p:cNvPr id="668" name="Google Shape;668;p14"/>
          <p:cNvSpPr txBox="1">
            <a:spLocks noGrp="1"/>
          </p:cNvSpPr>
          <p:nvPr>
            <p:ph type="title" idx="5" hasCustomPrompt="1"/>
          </p:nvPr>
        </p:nvSpPr>
        <p:spPr>
          <a:xfrm>
            <a:off x="1055845" y="2141905"/>
            <a:ext cx="34566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3500" b="1">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669" name="Google Shape;669;p14"/>
          <p:cNvGrpSpPr/>
          <p:nvPr/>
        </p:nvGrpSpPr>
        <p:grpSpPr>
          <a:xfrm>
            <a:off x="-748950" y="1383900"/>
            <a:ext cx="1697075" cy="1035325"/>
            <a:chOff x="1894025" y="3393550"/>
            <a:chExt cx="1697075" cy="1035325"/>
          </a:xfrm>
        </p:grpSpPr>
        <p:sp>
          <p:nvSpPr>
            <p:cNvPr id="670" name="Google Shape;670;p14"/>
            <p:cNvSpPr/>
            <p:nvPr/>
          </p:nvSpPr>
          <p:spPr>
            <a:xfrm>
              <a:off x="1894025" y="3393550"/>
              <a:ext cx="1697075" cy="1035325"/>
            </a:xfrm>
            <a:custGeom>
              <a:avLst/>
              <a:gdLst/>
              <a:ahLst/>
              <a:cxnLst/>
              <a:rect l="l" t="t" r="r" b="b"/>
              <a:pathLst>
                <a:path w="67883" h="41413" extrusionOk="0">
                  <a:moveTo>
                    <a:pt x="34981" y="1"/>
                  </a:moveTo>
                  <a:cubicBezTo>
                    <a:pt x="33264" y="1"/>
                    <a:pt x="31592" y="379"/>
                    <a:pt x="29655" y="1074"/>
                  </a:cubicBezTo>
                  <a:cubicBezTo>
                    <a:pt x="25952" y="2375"/>
                    <a:pt x="22617" y="4510"/>
                    <a:pt x="19381" y="6678"/>
                  </a:cubicBezTo>
                  <a:cubicBezTo>
                    <a:pt x="14344" y="10114"/>
                    <a:pt x="9074" y="13216"/>
                    <a:pt x="4203" y="16919"/>
                  </a:cubicBezTo>
                  <a:cubicBezTo>
                    <a:pt x="3136" y="17719"/>
                    <a:pt x="2102" y="18553"/>
                    <a:pt x="1335" y="19654"/>
                  </a:cubicBezTo>
                  <a:cubicBezTo>
                    <a:pt x="0" y="21656"/>
                    <a:pt x="401" y="25325"/>
                    <a:pt x="2669" y="26593"/>
                  </a:cubicBezTo>
                  <a:cubicBezTo>
                    <a:pt x="3436" y="27026"/>
                    <a:pt x="4337" y="27126"/>
                    <a:pt x="5171" y="27293"/>
                  </a:cubicBezTo>
                  <a:cubicBezTo>
                    <a:pt x="6905" y="27693"/>
                    <a:pt x="8507" y="28461"/>
                    <a:pt x="10108" y="29194"/>
                  </a:cubicBezTo>
                  <a:cubicBezTo>
                    <a:pt x="17179" y="32530"/>
                    <a:pt x="24218" y="35832"/>
                    <a:pt x="31289" y="39168"/>
                  </a:cubicBezTo>
                  <a:cubicBezTo>
                    <a:pt x="33295" y="40123"/>
                    <a:pt x="35422" y="41412"/>
                    <a:pt x="37699" y="41412"/>
                  </a:cubicBezTo>
                  <a:cubicBezTo>
                    <a:pt x="37808" y="41412"/>
                    <a:pt x="37918" y="41409"/>
                    <a:pt x="38028" y="41403"/>
                  </a:cubicBezTo>
                  <a:cubicBezTo>
                    <a:pt x="40863" y="41236"/>
                    <a:pt x="43298" y="39468"/>
                    <a:pt x="45299" y="37467"/>
                  </a:cubicBezTo>
                  <a:cubicBezTo>
                    <a:pt x="47101" y="35666"/>
                    <a:pt x="48669" y="33564"/>
                    <a:pt x="50770" y="32096"/>
                  </a:cubicBezTo>
                  <a:cubicBezTo>
                    <a:pt x="52972" y="30495"/>
                    <a:pt x="55473" y="29328"/>
                    <a:pt x="57608" y="27593"/>
                  </a:cubicBezTo>
                  <a:cubicBezTo>
                    <a:pt x="58976" y="26492"/>
                    <a:pt x="60243" y="25225"/>
                    <a:pt x="61711" y="24258"/>
                  </a:cubicBezTo>
                  <a:cubicBezTo>
                    <a:pt x="62979" y="23424"/>
                    <a:pt x="64380" y="22790"/>
                    <a:pt x="65547" y="21789"/>
                  </a:cubicBezTo>
                  <a:cubicBezTo>
                    <a:pt x="67482" y="20121"/>
                    <a:pt x="67882" y="16986"/>
                    <a:pt x="67515" y="14551"/>
                  </a:cubicBezTo>
                  <a:cubicBezTo>
                    <a:pt x="67449" y="14117"/>
                    <a:pt x="67215" y="13683"/>
                    <a:pt x="66848" y="13316"/>
                  </a:cubicBezTo>
                  <a:cubicBezTo>
                    <a:pt x="65514" y="11882"/>
                    <a:pt x="62612" y="10881"/>
                    <a:pt x="61311" y="10181"/>
                  </a:cubicBezTo>
                  <a:cubicBezTo>
                    <a:pt x="58642" y="8746"/>
                    <a:pt x="55907" y="7412"/>
                    <a:pt x="53172" y="6145"/>
                  </a:cubicBezTo>
                  <a:cubicBezTo>
                    <a:pt x="48635" y="4076"/>
                    <a:pt x="43965" y="2208"/>
                    <a:pt x="39195" y="707"/>
                  </a:cubicBezTo>
                  <a:cubicBezTo>
                    <a:pt x="37667" y="227"/>
                    <a:pt x="36310" y="1"/>
                    <a:pt x="3498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1894025" y="3729775"/>
              <a:ext cx="1697075" cy="699100"/>
            </a:xfrm>
            <a:custGeom>
              <a:avLst/>
              <a:gdLst/>
              <a:ahLst/>
              <a:cxnLst/>
              <a:rect l="l" t="t" r="r" b="b"/>
              <a:pathLst>
                <a:path w="67883" h="27964" extrusionOk="0">
                  <a:moveTo>
                    <a:pt x="66948" y="1"/>
                  </a:moveTo>
                  <a:cubicBezTo>
                    <a:pt x="66781" y="534"/>
                    <a:pt x="66515" y="1035"/>
                    <a:pt x="66214" y="1502"/>
                  </a:cubicBezTo>
                  <a:cubicBezTo>
                    <a:pt x="65547" y="2636"/>
                    <a:pt x="64847" y="3737"/>
                    <a:pt x="63946" y="4704"/>
                  </a:cubicBezTo>
                  <a:cubicBezTo>
                    <a:pt x="62979" y="5705"/>
                    <a:pt x="61811" y="6505"/>
                    <a:pt x="60644" y="7273"/>
                  </a:cubicBezTo>
                  <a:cubicBezTo>
                    <a:pt x="56874" y="9875"/>
                    <a:pt x="53105" y="12443"/>
                    <a:pt x="49369" y="15012"/>
                  </a:cubicBezTo>
                  <a:cubicBezTo>
                    <a:pt x="48268" y="15745"/>
                    <a:pt x="47167" y="16513"/>
                    <a:pt x="46233" y="17413"/>
                  </a:cubicBezTo>
                  <a:cubicBezTo>
                    <a:pt x="44999" y="18647"/>
                    <a:pt x="44032" y="20182"/>
                    <a:pt x="42564" y="21116"/>
                  </a:cubicBezTo>
                  <a:cubicBezTo>
                    <a:pt x="41326" y="21912"/>
                    <a:pt x="39911" y="22206"/>
                    <a:pt x="38442" y="22206"/>
                  </a:cubicBezTo>
                  <a:cubicBezTo>
                    <a:pt x="36587" y="22206"/>
                    <a:pt x="34644" y="21737"/>
                    <a:pt x="32857" y="21216"/>
                  </a:cubicBezTo>
                  <a:cubicBezTo>
                    <a:pt x="31023" y="20682"/>
                    <a:pt x="28921" y="20282"/>
                    <a:pt x="27153" y="19515"/>
                  </a:cubicBezTo>
                  <a:cubicBezTo>
                    <a:pt x="25419" y="18714"/>
                    <a:pt x="23884" y="17580"/>
                    <a:pt x="22050" y="16846"/>
                  </a:cubicBezTo>
                  <a:lnTo>
                    <a:pt x="12042" y="12943"/>
                  </a:lnTo>
                  <a:cubicBezTo>
                    <a:pt x="11375" y="12677"/>
                    <a:pt x="10675" y="12410"/>
                    <a:pt x="9974" y="12143"/>
                  </a:cubicBezTo>
                  <a:cubicBezTo>
                    <a:pt x="7939" y="11342"/>
                    <a:pt x="5738" y="10442"/>
                    <a:pt x="4537" y="8607"/>
                  </a:cubicBezTo>
                  <a:cubicBezTo>
                    <a:pt x="4103" y="7940"/>
                    <a:pt x="3803" y="7206"/>
                    <a:pt x="3336" y="6572"/>
                  </a:cubicBezTo>
                  <a:cubicBezTo>
                    <a:pt x="3003" y="6072"/>
                    <a:pt x="2536" y="5605"/>
                    <a:pt x="1969" y="5405"/>
                  </a:cubicBezTo>
                  <a:cubicBezTo>
                    <a:pt x="1735" y="5671"/>
                    <a:pt x="1535" y="5905"/>
                    <a:pt x="1368" y="6172"/>
                  </a:cubicBezTo>
                  <a:cubicBezTo>
                    <a:pt x="0" y="8173"/>
                    <a:pt x="401" y="11876"/>
                    <a:pt x="2669" y="13144"/>
                  </a:cubicBezTo>
                  <a:cubicBezTo>
                    <a:pt x="3436" y="13577"/>
                    <a:pt x="4337" y="13677"/>
                    <a:pt x="5171" y="13844"/>
                  </a:cubicBezTo>
                  <a:cubicBezTo>
                    <a:pt x="6905" y="14244"/>
                    <a:pt x="8540" y="14978"/>
                    <a:pt x="10141" y="15745"/>
                  </a:cubicBezTo>
                  <a:cubicBezTo>
                    <a:pt x="17179" y="19048"/>
                    <a:pt x="24251" y="22383"/>
                    <a:pt x="31289" y="25719"/>
                  </a:cubicBezTo>
                  <a:cubicBezTo>
                    <a:pt x="33327" y="26674"/>
                    <a:pt x="35425" y="27963"/>
                    <a:pt x="37728" y="27963"/>
                  </a:cubicBezTo>
                  <a:cubicBezTo>
                    <a:pt x="37839" y="27963"/>
                    <a:pt x="37950" y="27960"/>
                    <a:pt x="38061" y="27954"/>
                  </a:cubicBezTo>
                  <a:cubicBezTo>
                    <a:pt x="40863" y="27787"/>
                    <a:pt x="43298" y="25986"/>
                    <a:pt x="45299" y="24018"/>
                  </a:cubicBezTo>
                  <a:cubicBezTo>
                    <a:pt x="47101" y="22217"/>
                    <a:pt x="48669" y="20115"/>
                    <a:pt x="50770" y="18614"/>
                  </a:cubicBezTo>
                  <a:cubicBezTo>
                    <a:pt x="53005" y="17046"/>
                    <a:pt x="55473" y="15879"/>
                    <a:pt x="57608" y="14144"/>
                  </a:cubicBezTo>
                  <a:cubicBezTo>
                    <a:pt x="58976" y="13043"/>
                    <a:pt x="60243" y="11776"/>
                    <a:pt x="61711" y="10809"/>
                  </a:cubicBezTo>
                  <a:cubicBezTo>
                    <a:pt x="62979" y="9975"/>
                    <a:pt x="64380" y="9341"/>
                    <a:pt x="65547" y="8340"/>
                  </a:cubicBezTo>
                  <a:cubicBezTo>
                    <a:pt x="67482" y="6672"/>
                    <a:pt x="67882" y="3537"/>
                    <a:pt x="67515" y="1102"/>
                  </a:cubicBezTo>
                  <a:cubicBezTo>
                    <a:pt x="67449" y="701"/>
                    <a:pt x="67248" y="334"/>
                    <a:pt x="6694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3018150" y="3834850"/>
              <a:ext cx="564600" cy="498725"/>
            </a:xfrm>
            <a:custGeom>
              <a:avLst/>
              <a:gdLst/>
              <a:ahLst/>
              <a:cxnLst/>
              <a:rect l="l" t="t" r="r" b="b"/>
              <a:pathLst>
                <a:path w="22584" h="19949" extrusionOk="0">
                  <a:moveTo>
                    <a:pt x="22584" y="1"/>
                  </a:moveTo>
                  <a:cubicBezTo>
                    <a:pt x="19982" y="1935"/>
                    <a:pt x="17547" y="4104"/>
                    <a:pt x="15412" y="6539"/>
                  </a:cubicBezTo>
                  <a:cubicBezTo>
                    <a:pt x="15070" y="6907"/>
                    <a:pt x="14623" y="7297"/>
                    <a:pt x="14188" y="7297"/>
                  </a:cubicBezTo>
                  <a:cubicBezTo>
                    <a:pt x="14072" y="7297"/>
                    <a:pt x="13957" y="7269"/>
                    <a:pt x="13844" y="7206"/>
                  </a:cubicBezTo>
                  <a:cubicBezTo>
                    <a:pt x="13410" y="6939"/>
                    <a:pt x="13377" y="6339"/>
                    <a:pt x="13144" y="5938"/>
                  </a:cubicBezTo>
                  <a:cubicBezTo>
                    <a:pt x="12943" y="5638"/>
                    <a:pt x="12643" y="5471"/>
                    <a:pt x="12310" y="5405"/>
                  </a:cubicBezTo>
                  <a:cubicBezTo>
                    <a:pt x="11943" y="5672"/>
                    <a:pt x="11576" y="5905"/>
                    <a:pt x="11209" y="6172"/>
                  </a:cubicBezTo>
                  <a:cubicBezTo>
                    <a:pt x="11109" y="7273"/>
                    <a:pt x="11509" y="8474"/>
                    <a:pt x="11109" y="9541"/>
                  </a:cubicBezTo>
                  <a:cubicBezTo>
                    <a:pt x="10709" y="10542"/>
                    <a:pt x="9708" y="11142"/>
                    <a:pt x="8807" y="11642"/>
                  </a:cubicBezTo>
                  <a:cubicBezTo>
                    <a:pt x="7540" y="12376"/>
                    <a:pt x="6239" y="13110"/>
                    <a:pt x="4971" y="13811"/>
                  </a:cubicBezTo>
                  <a:cubicBezTo>
                    <a:pt x="4537" y="14059"/>
                    <a:pt x="4000" y="14294"/>
                    <a:pt x="3528" y="14294"/>
                  </a:cubicBezTo>
                  <a:cubicBezTo>
                    <a:pt x="3238" y="14294"/>
                    <a:pt x="2972" y="14206"/>
                    <a:pt x="2770" y="13977"/>
                  </a:cubicBezTo>
                  <a:cubicBezTo>
                    <a:pt x="2369" y="13510"/>
                    <a:pt x="2503" y="12843"/>
                    <a:pt x="2469" y="12210"/>
                  </a:cubicBezTo>
                  <a:lnTo>
                    <a:pt x="2469" y="12210"/>
                  </a:lnTo>
                  <a:cubicBezTo>
                    <a:pt x="2036" y="12543"/>
                    <a:pt x="1635" y="12877"/>
                    <a:pt x="1268" y="13244"/>
                  </a:cubicBezTo>
                  <a:cubicBezTo>
                    <a:pt x="835" y="13677"/>
                    <a:pt x="401" y="14178"/>
                    <a:pt x="1" y="14645"/>
                  </a:cubicBezTo>
                  <a:cubicBezTo>
                    <a:pt x="168" y="15512"/>
                    <a:pt x="301" y="16379"/>
                    <a:pt x="368" y="17280"/>
                  </a:cubicBezTo>
                  <a:cubicBezTo>
                    <a:pt x="435" y="18180"/>
                    <a:pt x="334" y="19081"/>
                    <a:pt x="234" y="19948"/>
                  </a:cubicBezTo>
                  <a:cubicBezTo>
                    <a:pt x="268" y="19915"/>
                    <a:pt x="301" y="19848"/>
                    <a:pt x="334" y="19815"/>
                  </a:cubicBezTo>
                  <a:cubicBezTo>
                    <a:pt x="2136" y="18014"/>
                    <a:pt x="3704" y="15912"/>
                    <a:pt x="5805" y="14444"/>
                  </a:cubicBezTo>
                  <a:cubicBezTo>
                    <a:pt x="8040" y="12843"/>
                    <a:pt x="10508" y="11676"/>
                    <a:pt x="12643" y="9975"/>
                  </a:cubicBezTo>
                  <a:cubicBezTo>
                    <a:pt x="14011" y="8840"/>
                    <a:pt x="15278" y="7606"/>
                    <a:pt x="16746" y="6606"/>
                  </a:cubicBezTo>
                  <a:cubicBezTo>
                    <a:pt x="18014" y="5772"/>
                    <a:pt x="19415" y="5138"/>
                    <a:pt x="20582" y="4137"/>
                  </a:cubicBezTo>
                  <a:cubicBezTo>
                    <a:pt x="20716" y="4037"/>
                    <a:pt x="20849" y="3904"/>
                    <a:pt x="20949" y="3770"/>
                  </a:cubicBezTo>
                  <a:cubicBezTo>
                    <a:pt x="20983" y="3737"/>
                    <a:pt x="21016" y="3670"/>
                    <a:pt x="21049" y="3637"/>
                  </a:cubicBezTo>
                  <a:cubicBezTo>
                    <a:pt x="21149" y="3537"/>
                    <a:pt x="21216" y="3437"/>
                    <a:pt x="21283" y="3337"/>
                  </a:cubicBezTo>
                  <a:cubicBezTo>
                    <a:pt x="21349" y="3303"/>
                    <a:pt x="21383" y="3270"/>
                    <a:pt x="21416" y="3203"/>
                  </a:cubicBezTo>
                  <a:cubicBezTo>
                    <a:pt x="21483" y="3103"/>
                    <a:pt x="21550" y="3003"/>
                    <a:pt x="21616" y="2903"/>
                  </a:cubicBezTo>
                  <a:cubicBezTo>
                    <a:pt x="21650" y="2836"/>
                    <a:pt x="21650" y="2803"/>
                    <a:pt x="21683" y="2736"/>
                  </a:cubicBezTo>
                  <a:cubicBezTo>
                    <a:pt x="21750" y="2603"/>
                    <a:pt x="21850" y="2469"/>
                    <a:pt x="21883" y="2336"/>
                  </a:cubicBezTo>
                  <a:cubicBezTo>
                    <a:pt x="21917" y="2336"/>
                    <a:pt x="21917" y="2302"/>
                    <a:pt x="21917" y="2269"/>
                  </a:cubicBezTo>
                  <a:cubicBezTo>
                    <a:pt x="22083" y="1935"/>
                    <a:pt x="22217" y="1569"/>
                    <a:pt x="22317" y="1168"/>
                  </a:cubicBezTo>
                  <a:cubicBezTo>
                    <a:pt x="22384" y="1001"/>
                    <a:pt x="22417" y="801"/>
                    <a:pt x="22450" y="601"/>
                  </a:cubicBezTo>
                  <a:cubicBezTo>
                    <a:pt x="22450" y="601"/>
                    <a:pt x="22450" y="601"/>
                    <a:pt x="22484" y="568"/>
                  </a:cubicBezTo>
                  <a:cubicBezTo>
                    <a:pt x="22517" y="368"/>
                    <a:pt x="22550" y="201"/>
                    <a:pt x="225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1911525" y="3844025"/>
              <a:ext cx="833125" cy="511725"/>
            </a:xfrm>
            <a:custGeom>
              <a:avLst/>
              <a:gdLst/>
              <a:ahLst/>
              <a:cxnLst/>
              <a:rect l="l" t="t" r="r" b="b"/>
              <a:pathLst>
                <a:path w="33325" h="20469" extrusionOk="0">
                  <a:moveTo>
                    <a:pt x="2136" y="1"/>
                  </a:moveTo>
                  <a:cubicBezTo>
                    <a:pt x="1569" y="501"/>
                    <a:pt x="1068" y="1001"/>
                    <a:pt x="635" y="1635"/>
                  </a:cubicBezTo>
                  <a:cubicBezTo>
                    <a:pt x="335" y="2102"/>
                    <a:pt x="101" y="2669"/>
                    <a:pt x="1" y="3303"/>
                  </a:cubicBezTo>
                  <a:cubicBezTo>
                    <a:pt x="2336" y="4771"/>
                    <a:pt x="4204" y="6739"/>
                    <a:pt x="6839" y="7940"/>
                  </a:cubicBezTo>
                  <a:cubicBezTo>
                    <a:pt x="9641" y="9207"/>
                    <a:pt x="12610" y="10075"/>
                    <a:pt x="15412" y="11409"/>
                  </a:cubicBezTo>
                  <a:cubicBezTo>
                    <a:pt x="18414" y="12810"/>
                    <a:pt x="21183" y="14678"/>
                    <a:pt x="24252" y="15912"/>
                  </a:cubicBezTo>
                  <a:cubicBezTo>
                    <a:pt x="26153" y="16646"/>
                    <a:pt x="28321" y="17313"/>
                    <a:pt x="29188" y="19148"/>
                  </a:cubicBezTo>
                  <a:cubicBezTo>
                    <a:pt x="29389" y="19548"/>
                    <a:pt x="29522" y="20048"/>
                    <a:pt x="29922" y="20315"/>
                  </a:cubicBezTo>
                  <a:cubicBezTo>
                    <a:pt x="30074" y="20421"/>
                    <a:pt x="30243" y="20469"/>
                    <a:pt x="30421" y="20469"/>
                  </a:cubicBezTo>
                  <a:cubicBezTo>
                    <a:pt x="31029" y="20469"/>
                    <a:pt x="31749" y="19918"/>
                    <a:pt x="32291" y="19248"/>
                  </a:cubicBezTo>
                  <a:cubicBezTo>
                    <a:pt x="32924" y="18447"/>
                    <a:pt x="33325" y="17513"/>
                    <a:pt x="33058" y="17013"/>
                  </a:cubicBezTo>
                  <a:cubicBezTo>
                    <a:pt x="32958" y="16779"/>
                    <a:pt x="32791" y="16613"/>
                    <a:pt x="32591" y="16446"/>
                  </a:cubicBezTo>
                  <a:cubicBezTo>
                    <a:pt x="29922" y="14178"/>
                    <a:pt x="26420" y="13277"/>
                    <a:pt x="23151" y="12043"/>
                  </a:cubicBezTo>
                  <a:cubicBezTo>
                    <a:pt x="20149" y="10909"/>
                    <a:pt x="17247" y="9474"/>
                    <a:pt x="14378" y="8073"/>
                  </a:cubicBezTo>
                  <a:cubicBezTo>
                    <a:pt x="12944" y="7373"/>
                    <a:pt x="11476" y="6639"/>
                    <a:pt x="10041" y="5972"/>
                  </a:cubicBezTo>
                  <a:cubicBezTo>
                    <a:pt x="8874" y="5471"/>
                    <a:pt x="7440" y="5138"/>
                    <a:pt x="6439" y="4404"/>
                  </a:cubicBezTo>
                  <a:cubicBezTo>
                    <a:pt x="4938" y="3303"/>
                    <a:pt x="4004" y="1535"/>
                    <a:pt x="2569" y="334"/>
                  </a:cubicBezTo>
                  <a:cubicBezTo>
                    <a:pt x="2436" y="201"/>
                    <a:pt x="2303" y="101"/>
                    <a:pt x="213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1912375" y="3393550"/>
              <a:ext cx="1669550" cy="526400"/>
            </a:xfrm>
            <a:custGeom>
              <a:avLst/>
              <a:gdLst/>
              <a:ahLst/>
              <a:cxnLst/>
              <a:rect l="l" t="t" r="r" b="b"/>
              <a:pathLst>
                <a:path w="66782" h="21056" extrusionOk="0">
                  <a:moveTo>
                    <a:pt x="34247" y="1"/>
                  </a:moveTo>
                  <a:cubicBezTo>
                    <a:pt x="32530" y="1"/>
                    <a:pt x="30858" y="379"/>
                    <a:pt x="28921" y="1074"/>
                  </a:cubicBezTo>
                  <a:cubicBezTo>
                    <a:pt x="25218" y="2375"/>
                    <a:pt x="21883" y="4510"/>
                    <a:pt x="18647" y="6678"/>
                  </a:cubicBezTo>
                  <a:cubicBezTo>
                    <a:pt x="13610" y="10114"/>
                    <a:pt x="8340" y="13216"/>
                    <a:pt x="3469" y="16919"/>
                  </a:cubicBezTo>
                  <a:cubicBezTo>
                    <a:pt x="2402" y="17719"/>
                    <a:pt x="1368" y="18553"/>
                    <a:pt x="601" y="19654"/>
                  </a:cubicBezTo>
                  <a:cubicBezTo>
                    <a:pt x="334" y="20054"/>
                    <a:pt x="134" y="20522"/>
                    <a:pt x="0" y="21055"/>
                  </a:cubicBezTo>
                  <a:cubicBezTo>
                    <a:pt x="1301" y="19854"/>
                    <a:pt x="2669" y="18720"/>
                    <a:pt x="4103" y="17653"/>
                  </a:cubicBezTo>
                  <a:cubicBezTo>
                    <a:pt x="7839" y="14917"/>
                    <a:pt x="11909" y="12649"/>
                    <a:pt x="16045" y="10581"/>
                  </a:cubicBezTo>
                  <a:cubicBezTo>
                    <a:pt x="18413" y="9414"/>
                    <a:pt x="20782" y="8313"/>
                    <a:pt x="23184" y="7212"/>
                  </a:cubicBezTo>
                  <a:cubicBezTo>
                    <a:pt x="24470" y="6592"/>
                    <a:pt x="25931" y="5987"/>
                    <a:pt x="27315" y="5987"/>
                  </a:cubicBezTo>
                  <a:cubicBezTo>
                    <a:pt x="27941" y="5987"/>
                    <a:pt x="28550" y="6110"/>
                    <a:pt x="29121" y="6411"/>
                  </a:cubicBezTo>
                  <a:cubicBezTo>
                    <a:pt x="30022" y="6845"/>
                    <a:pt x="30689" y="7679"/>
                    <a:pt x="31523" y="8213"/>
                  </a:cubicBezTo>
                  <a:cubicBezTo>
                    <a:pt x="32154" y="8589"/>
                    <a:pt x="32882" y="8770"/>
                    <a:pt x="33611" y="8770"/>
                  </a:cubicBezTo>
                  <a:cubicBezTo>
                    <a:pt x="34695" y="8770"/>
                    <a:pt x="35782" y="8370"/>
                    <a:pt x="36560" y="7612"/>
                  </a:cubicBezTo>
                  <a:cubicBezTo>
                    <a:pt x="37060" y="7112"/>
                    <a:pt x="37427" y="6445"/>
                    <a:pt x="38061" y="6078"/>
                  </a:cubicBezTo>
                  <a:cubicBezTo>
                    <a:pt x="38595" y="5711"/>
                    <a:pt x="39295" y="5644"/>
                    <a:pt x="39962" y="5611"/>
                  </a:cubicBezTo>
                  <a:cubicBezTo>
                    <a:pt x="40346" y="5588"/>
                    <a:pt x="40729" y="5577"/>
                    <a:pt x="41109" y="5577"/>
                  </a:cubicBezTo>
                  <a:cubicBezTo>
                    <a:pt x="50134" y="5577"/>
                    <a:pt x="58043" y="11830"/>
                    <a:pt x="66781" y="14551"/>
                  </a:cubicBezTo>
                  <a:cubicBezTo>
                    <a:pt x="66715" y="14117"/>
                    <a:pt x="66448" y="13683"/>
                    <a:pt x="66114" y="13316"/>
                  </a:cubicBezTo>
                  <a:cubicBezTo>
                    <a:pt x="64780" y="11882"/>
                    <a:pt x="61878" y="10881"/>
                    <a:pt x="60577" y="10181"/>
                  </a:cubicBezTo>
                  <a:cubicBezTo>
                    <a:pt x="57908" y="8746"/>
                    <a:pt x="55173" y="7412"/>
                    <a:pt x="52438" y="6145"/>
                  </a:cubicBezTo>
                  <a:cubicBezTo>
                    <a:pt x="47901" y="4076"/>
                    <a:pt x="43231" y="2208"/>
                    <a:pt x="38461" y="707"/>
                  </a:cubicBezTo>
                  <a:cubicBezTo>
                    <a:pt x="36933" y="227"/>
                    <a:pt x="35576" y="1"/>
                    <a:pt x="3424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4"/>
          <p:cNvGrpSpPr/>
          <p:nvPr/>
        </p:nvGrpSpPr>
        <p:grpSpPr>
          <a:xfrm rot="-3189044">
            <a:off x="-719967" y="3520446"/>
            <a:ext cx="1684516" cy="782709"/>
            <a:chOff x="1884850" y="3105525"/>
            <a:chExt cx="1684550" cy="782725"/>
          </a:xfrm>
        </p:grpSpPr>
        <p:sp>
          <p:nvSpPr>
            <p:cNvPr id="676" name="Google Shape;676;p14"/>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6">
    <p:spTree>
      <p:nvGrpSpPr>
        <p:cNvPr id="1" name="Shape 694"/>
        <p:cNvGrpSpPr/>
        <p:nvPr/>
      </p:nvGrpSpPr>
      <p:grpSpPr>
        <a:xfrm>
          <a:off x="0" y="0"/>
          <a:ext cx="0" cy="0"/>
          <a:chOff x="0" y="0"/>
          <a:chExt cx="0" cy="0"/>
        </a:xfrm>
      </p:grpSpPr>
      <p:sp>
        <p:nvSpPr>
          <p:cNvPr id="695" name="Google Shape;695;p15"/>
          <p:cNvSpPr txBox="1">
            <a:spLocks noGrp="1"/>
          </p:cNvSpPr>
          <p:nvPr>
            <p:ph type="subTitle" idx="1"/>
          </p:nvPr>
        </p:nvSpPr>
        <p:spPr>
          <a:xfrm>
            <a:off x="2010600" y="4007375"/>
            <a:ext cx="5122800" cy="57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solidFill>
                  <a:schemeClr val="accent3"/>
                </a:solidFill>
              </a:defRPr>
            </a:lvl1pPr>
            <a:lvl2pPr lvl="1" algn="ctr" rtl="0">
              <a:lnSpc>
                <a:spcPct val="100000"/>
              </a:lnSpc>
              <a:spcBef>
                <a:spcPts val="0"/>
              </a:spcBef>
              <a:spcAft>
                <a:spcPts val="0"/>
              </a:spcAft>
              <a:buNone/>
              <a:defRPr sz="1600">
                <a:solidFill>
                  <a:schemeClr val="accent3"/>
                </a:solidFill>
              </a:defRPr>
            </a:lvl2pPr>
            <a:lvl3pPr lvl="2" algn="ctr" rtl="0">
              <a:lnSpc>
                <a:spcPct val="100000"/>
              </a:lnSpc>
              <a:spcBef>
                <a:spcPts val="0"/>
              </a:spcBef>
              <a:spcAft>
                <a:spcPts val="0"/>
              </a:spcAft>
              <a:buNone/>
              <a:defRPr sz="1600">
                <a:solidFill>
                  <a:schemeClr val="accent3"/>
                </a:solidFill>
              </a:defRPr>
            </a:lvl3pPr>
            <a:lvl4pPr lvl="3" algn="ctr" rtl="0">
              <a:lnSpc>
                <a:spcPct val="100000"/>
              </a:lnSpc>
              <a:spcBef>
                <a:spcPts val="0"/>
              </a:spcBef>
              <a:spcAft>
                <a:spcPts val="0"/>
              </a:spcAft>
              <a:buNone/>
              <a:defRPr sz="1600">
                <a:solidFill>
                  <a:schemeClr val="accent3"/>
                </a:solidFill>
              </a:defRPr>
            </a:lvl4pPr>
            <a:lvl5pPr lvl="4" algn="ctr" rtl="0">
              <a:lnSpc>
                <a:spcPct val="100000"/>
              </a:lnSpc>
              <a:spcBef>
                <a:spcPts val="0"/>
              </a:spcBef>
              <a:spcAft>
                <a:spcPts val="0"/>
              </a:spcAft>
              <a:buNone/>
              <a:defRPr sz="1600">
                <a:solidFill>
                  <a:schemeClr val="accent3"/>
                </a:solidFill>
              </a:defRPr>
            </a:lvl5pPr>
            <a:lvl6pPr lvl="5" algn="ctr" rtl="0">
              <a:lnSpc>
                <a:spcPct val="100000"/>
              </a:lnSpc>
              <a:spcBef>
                <a:spcPts val="0"/>
              </a:spcBef>
              <a:spcAft>
                <a:spcPts val="0"/>
              </a:spcAft>
              <a:buNone/>
              <a:defRPr sz="1600">
                <a:solidFill>
                  <a:schemeClr val="accent3"/>
                </a:solidFill>
              </a:defRPr>
            </a:lvl6pPr>
            <a:lvl7pPr lvl="6" algn="ctr" rtl="0">
              <a:lnSpc>
                <a:spcPct val="100000"/>
              </a:lnSpc>
              <a:spcBef>
                <a:spcPts val="0"/>
              </a:spcBef>
              <a:spcAft>
                <a:spcPts val="0"/>
              </a:spcAft>
              <a:buNone/>
              <a:defRPr sz="1600">
                <a:solidFill>
                  <a:schemeClr val="accent3"/>
                </a:solidFill>
              </a:defRPr>
            </a:lvl7pPr>
            <a:lvl8pPr lvl="7" algn="ctr" rtl="0">
              <a:lnSpc>
                <a:spcPct val="100000"/>
              </a:lnSpc>
              <a:spcBef>
                <a:spcPts val="0"/>
              </a:spcBef>
              <a:spcAft>
                <a:spcPts val="0"/>
              </a:spcAft>
              <a:buNone/>
              <a:defRPr sz="1600">
                <a:solidFill>
                  <a:schemeClr val="accent3"/>
                </a:solidFill>
              </a:defRPr>
            </a:lvl8pPr>
            <a:lvl9pPr lvl="8" algn="ctr" rtl="0">
              <a:lnSpc>
                <a:spcPct val="100000"/>
              </a:lnSpc>
              <a:spcBef>
                <a:spcPts val="0"/>
              </a:spcBef>
              <a:spcAft>
                <a:spcPts val="0"/>
              </a:spcAft>
              <a:buNone/>
              <a:defRPr sz="1600">
                <a:solidFill>
                  <a:schemeClr val="accent3"/>
                </a:solidFill>
              </a:defRPr>
            </a:lvl9pPr>
          </a:lstStyle>
          <a:p>
            <a:endParaRPr/>
          </a:p>
        </p:txBody>
      </p:sp>
      <p:sp>
        <p:nvSpPr>
          <p:cNvPr id="696" name="Google Shape;696;p15"/>
          <p:cNvSpPr txBox="1">
            <a:spLocks noGrp="1"/>
          </p:cNvSpPr>
          <p:nvPr>
            <p:ph type="title"/>
          </p:nvPr>
        </p:nvSpPr>
        <p:spPr>
          <a:xfrm>
            <a:off x="713225" y="548640"/>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b="1"/>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697" name="Google Shape;697;p15"/>
          <p:cNvGrpSpPr/>
          <p:nvPr/>
        </p:nvGrpSpPr>
        <p:grpSpPr>
          <a:xfrm rot="2700000">
            <a:off x="-479334" y="3779172"/>
            <a:ext cx="1697059" cy="1035315"/>
            <a:chOff x="1894025" y="3393550"/>
            <a:chExt cx="1697075" cy="1035325"/>
          </a:xfrm>
        </p:grpSpPr>
        <p:sp>
          <p:nvSpPr>
            <p:cNvPr id="698" name="Google Shape;698;p15"/>
            <p:cNvSpPr/>
            <p:nvPr/>
          </p:nvSpPr>
          <p:spPr>
            <a:xfrm>
              <a:off x="1894025" y="3393550"/>
              <a:ext cx="1697075" cy="1035325"/>
            </a:xfrm>
            <a:custGeom>
              <a:avLst/>
              <a:gdLst/>
              <a:ahLst/>
              <a:cxnLst/>
              <a:rect l="l" t="t" r="r" b="b"/>
              <a:pathLst>
                <a:path w="67883" h="41413" extrusionOk="0">
                  <a:moveTo>
                    <a:pt x="34981" y="1"/>
                  </a:moveTo>
                  <a:cubicBezTo>
                    <a:pt x="33264" y="1"/>
                    <a:pt x="31592" y="379"/>
                    <a:pt x="29655" y="1074"/>
                  </a:cubicBezTo>
                  <a:cubicBezTo>
                    <a:pt x="25952" y="2375"/>
                    <a:pt x="22617" y="4510"/>
                    <a:pt x="19381" y="6678"/>
                  </a:cubicBezTo>
                  <a:cubicBezTo>
                    <a:pt x="14344" y="10114"/>
                    <a:pt x="9074" y="13216"/>
                    <a:pt x="4203" y="16919"/>
                  </a:cubicBezTo>
                  <a:cubicBezTo>
                    <a:pt x="3136" y="17719"/>
                    <a:pt x="2102" y="18553"/>
                    <a:pt x="1335" y="19654"/>
                  </a:cubicBezTo>
                  <a:cubicBezTo>
                    <a:pt x="0" y="21656"/>
                    <a:pt x="401" y="25325"/>
                    <a:pt x="2669" y="26593"/>
                  </a:cubicBezTo>
                  <a:cubicBezTo>
                    <a:pt x="3436" y="27026"/>
                    <a:pt x="4337" y="27126"/>
                    <a:pt x="5171" y="27293"/>
                  </a:cubicBezTo>
                  <a:cubicBezTo>
                    <a:pt x="6905" y="27693"/>
                    <a:pt x="8507" y="28461"/>
                    <a:pt x="10108" y="29194"/>
                  </a:cubicBezTo>
                  <a:cubicBezTo>
                    <a:pt x="17179" y="32530"/>
                    <a:pt x="24218" y="35832"/>
                    <a:pt x="31289" y="39168"/>
                  </a:cubicBezTo>
                  <a:cubicBezTo>
                    <a:pt x="33295" y="40123"/>
                    <a:pt x="35422" y="41412"/>
                    <a:pt x="37699" y="41412"/>
                  </a:cubicBezTo>
                  <a:cubicBezTo>
                    <a:pt x="37808" y="41412"/>
                    <a:pt x="37918" y="41409"/>
                    <a:pt x="38028" y="41403"/>
                  </a:cubicBezTo>
                  <a:cubicBezTo>
                    <a:pt x="40863" y="41236"/>
                    <a:pt x="43298" y="39468"/>
                    <a:pt x="45299" y="37467"/>
                  </a:cubicBezTo>
                  <a:cubicBezTo>
                    <a:pt x="47101" y="35666"/>
                    <a:pt x="48669" y="33564"/>
                    <a:pt x="50770" y="32096"/>
                  </a:cubicBezTo>
                  <a:cubicBezTo>
                    <a:pt x="52972" y="30495"/>
                    <a:pt x="55473" y="29328"/>
                    <a:pt x="57608" y="27593"/>
                  </a:cubicBezTo>
                  <a:cubicBezTo>
                    <a:pt x="58976" y="26492"/>
                    <a:pt x="60243" y="25225"/>
                    <a:pt x="61711" y="24258"/>
                  </a:cubicBezTo>
                  <a:cubicBezTo>
                    <a:pt x="62979" y="23424"/>
                    <a:pt x="64380" y="22790"/>
                    <a:pt x="65547" y="21789"/>
                  </a:cubicBezTo>
                  <a:cubicBezTo>
                    <a:pt x="67482" y="20121"/>
                    <a:pt x="67882" y="16986"/>
                    <a:pt x="67515" y="14551"/>
                  </a:cubicBezTo>
                  <a:cubicBezTo>
                    <a:pt x="67449" y="14117"/>
                    <a:pt x="67215" y="13683"/>
                    <a:pt x="66848" y="13316"/>
                  </a:cubicBezTo>
                  <a:cubicBezTo>
                    <a:pt x="65514" y="11882"/>
                    <a:pt x="62612" y="10881"/>
                    <a:pt x="61311" y="10181"/>
                  </a:cubicBezTo>
                  <a:cubicBezTo>
                    <a:pt x="58642" y="8746"/>
                    <a:pt x="55907" y="7412"/>
                    <a:pt x="53172" y="6145"/>
                  </a:cubicBezTo>
                  <a:cubicBezTo>
                    <a:pt x="48635" y="4076"/>
                    <a:pt x="43965" y="2208"/>
                    <a:pt x="39195" y="707"/>
                  </a:cubicBezTo>
                  <a:cubicBezTo>
                    <a:pt x="37667" y="227"/>
                    <a:pt x="36310" y="1"/>
                    <a:pt x="3498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1894025" y="3729775"/>
              <a:ext cx="1697075" cy="699100"/>
            </a:xfrm>
            <a:custGeom>
              <a:avLst/>
              <a:gdLst/>
              <a:ahLst/>
              <a:cxnLst/>
              <a:rect l="l" t="t" r="r" b="b"/>
              <a:pathLst>
                <a:path w="67883" h="27964" extrusionOk="0">
                  <a:moveTo>
                    <a:pt x="66948" y="1"/>
                  </a:moveTo>
                  <a:cubicBezTo>
                    <a:pt x="66781" y="534"/>
                    <a:pt x="66515" y="1035"/>
                    <a:pt x="66214" y="1502"/>
                  </a:cubicBezTo>
                  <a:cubicBezTo>
                    <a:pt x="65547" y="2636"/>
                    <a:pt x="64847" y="3737"/>
                    <a:pt x="63946" y="4704"/>
                  </a:cubicBezTo>
                  <a:cubicBezTo>
                    <a:pt x="62979" y="5705"/>
                    <a:pt x="61811" y="6505"/>
                    <a:pt x="60644" y="7273"/>
                  </a:cubicBezTo>
                  <a:cubicBezTo>
                    <a:pt x="56874" y="9875"/>
                    <a:pt x="53105" y="12443"/>
                    <a:pt x="49369" y="15012"/>
                  </a:cubicBezTo>
                  <a:cubicBezTo>
                    <a:pt x="48268" y="15745"/>
                    <a:pt x="47167" y="16513"/>
                    <a:pt x="46233" y="17413"/>
                  </a:cubicBezTo>
                  <a:cubicBezTo>
                    <a:pt x="44999" y="18647"/>
                    <a:pt x="44032" y="20182"/>
                    <a:pt x="42564" y="21116"/>
                  </a:cubicBezTo>
                  <a:cubicBezTo>
                    <a:pt x="41326" y="21912"/>
                    <a:pt x="39911" y="22206"/>
                    <a:pt x="38442" y="22206"/>
                  </a:cubicBezTo>
                  <a:cubicBezTo>
                    <a:pt x="36587" y="22206"/>
                    <a:pt x="34644" y="21737"/>
                    <a:pt x="32857" y="21216"/>
                  </a:cubicBezTo>
                  <a:cubicBezTo>
                    <a:pt x="31023" y="20682"/>
                    <a:pt x="28921" y="20282"/>
                    <a:pt x="27153" y="19515"/>
                  </a:cubicBezTo>
                  <a:cubicBezTo>
                    <a:pt x="25419" y="18714"/>
                    <a:pt x="23884" y="17580"/>
                    <a:pt x="22050" y="16846"/>
                  </a:cubicBezTo>
                  <a:lnTo>
                    <a:pt x="12042" y="12943"/>
                  </a:lnTo>
                  <a:cubicBezTo>
                    <a:pt x="11375" y="12677"/>
                    <a:pt x="10675" y="12410"/>
                    <a:pt x="9974" y="12143"/>
                  </a:cubicBezTo>
                  <a:cubicBezTo>
                    <a:pt x="7939" y="11342"/>
                    <a:pt x="5738" y="10442"/>
                    <a:pt x="4537" y="8607"/>
                  </a:cubicBezTo>
                  <a:cubicBezTo>
                    <a:pt x="4103" y="7940"/>
                    <a:pt x="3803" y="7206"/>
                    <a:pt x="3336" y="6572"/>
                  </a:cubicBezTo>
                  <a:cubicBezTo>
                    <a:pt x="3003" y="6072"/>
                    <a:pt x="2536" y="5605"/>
                    <a:pt x="1969" y="5405"/>
                  </a:cubicBezTo>
                  <a:cubicBezTo>
                    <a:pt x="1735" y="5671"/>
                    <a:pt x="1535" y="5905"/>
                    <a:pt x="1368" y="6172"/>
                  </a:cubicBezTo>
                  <a:cubicBezTo>
                    <a:pt x="0" y="8173"/>
                    <a:pt x="401" y="11876"/>
                    <a:pt x="2669" y="13144"/>
                  </a:cubicBezTo>
                  <a:cubicBezTo>
                    <a:pt x="3436" y="13577"/>
                    <a:pt x="4337" y="13677"/>
                    <a:pt x="5171" y="13844"/>
                  </a:cubicBezTo>
                  <a:cubicBezTo>
                    <a:pt x="6905" y="14244"/>
                    <a:pt x="8540" y="14978"/>
                    <a:pt x="10141" y="15745"/>
                  </a:cubicBezTo>
                  <a:cubicBezTo>
                    <a:pt x="17179" y="19048"/>
                    <a:pt x="24251" y="22383"/>
                    <a:pt x="31289" y="25719"/>
                  </a:cubicBezTo>
                  <a:cubicBezTo>
                    <a:pt x="33327" y="26674"/>
                    <a:pt x="35425" y="27963"/>
                    <a:pt x="37728" y="27963"/>
                  </a:cubicBezTo>
                  <a:cubicBezTo>
                    <a:pt x="37839" y="27963"/>
                    <a:pt x="37950" y="27960"/>
                    <a:pt x="38061" y="27954"/>
                  </a:cubicBezTo>
                  <a:cubicBezTo>
                    <a:pt x="40863" y="27787"/>
                    <a:pt x="43298" y="25986"/>
                    <a:pt x="45299" y="24018"/>
                  </a:cubicBezTo>
                  <a:cubicBezTo>
                    <a:pt x="47101" y="22217"/>
                    <a:pt x="48669" y="20115"/>
                    <a:pt x="50770" y="18614"/>
                  </a:cubicBezTo>
                  <a:cubicBezTo>
                    <a:pt x="53005" y="17046"/>
                    <a:pt x="55473" y="15879"/>
                    <a:pt x="57608" y="14144"/>
                  </a:cubicBezTo>
                  <a:cubicBezTo>
                    <a:pt x="58976" y="13043"/>
                    <a:pt x="60243" y="11776"/>
                    <a:pt x="61711" y="10809"/>
                  </a:cubicBezTo>
                  <a:cubicBezTo>
                    <a:pt x="62979" y="9975"/>
                    <a:pt x="64380" y="9341"/>
                    <a:pt x="65547" y="8340"/>
                  </a:cubicBezTo>
                  <a:cubicBezTo>
                    <a:pt x="67482" y="6672"/>
                    <a:pt x="67882" y="3537"/>
                    <a:pt x="67515" y="1102"/>
                  </a:cubicBezTo>
                  <a:cubicBezTo>
                    <a:pt x="67449" y="701"/>
                    <a:pt x="67248" y="334"/>
                    <a:pt x="6694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3018150" y="3834850"/>
              <a:ext cx="564600" cy="498725"/>
            </a:xfrm>
            <a:custGeom>
              <a:avLst/>
              <a:gdLst/>
              <a:ahLst/>
              <a:cxnLst/>
              <a:rect l="l" t="t" r="r" b="b"/>
              <a:pathLst>
                <a:path w="22584" h="19949" extrusionOk="0">
                  <a:moveTo>
                    <a:pt x="22584" y="1"/>
                  </a:moveTo>
                  <a:cubicBezTo>
                    <a:pt x="19982" y="1935"/>
                    <a:pt x="17547" y="4104"/>
                    <a:pt x="15412" y="6539"/>
                  </a:cubicBezTo>
                  <a:cubicBezTo>
                    <a:pt x="15070" y="6907"/>
                    <a:pt x="14623" y="7297"/>
                    <a:pt x="14188" y="7297"/>
                  </a:cubicBezTo>
                  <a:cubicBezTo>
                    <a:pt x="14072" y="7297"/>
                    <a:pt x="13957" y="7269"/>
                    <a:pt x="13844" y="7206"/>
                  </a:cubicBezTo>
                  <a:cubicBezTo>
                    <a:pt x="13410" y="6939"/>
                    <a:pt x="13377" y="6339"/>
                    <a:pt x="13144" y="5938"/>
                  </a:cubicBezTo>
                  <a:cubicBezTo>
                    <a:pt x="12943" y="5638"/>
                    <a:pt x="12643" y="5471"/>
                    <a:pt x="12310" y="5405"/>
                  </a:cubicBezTo>
                  <a:cubicBezTo>
                    <a:pt x="11943" y="5672"/>
                    <a:pt x="11576" y="5905"/>
                    <a:pt x="11209" y="6172"/>
                  </a:cubicBezTo>
                  <a:cubicBezTo>
                    <a:pt x="11109" y="7273"/>
                    <a:pt x="11509" y="8474"/>
                    <a:pt x="11109" y="9541"/>
                  </a:cubicBezTo>
                  <a:cubicBezTo>
                    <a:pt x="10709" y="10542"/>
                    <a:pt x="9708" y="11142"/>
                    <a:pt x="8807" y="11642"/>
                  </a:cubicBezTo>
                  <a:cubicBezTo>
                    <a:pt x="7540" y="12376"/>
                    <a:pt x="6239" y="13110"/>
                    <a:pt x="4971" y="13811"/>
                  </a:cubicBezTo>
                  <a:cubicBezTo>
                    <a:pt x="4537" y="14059"/>
                    <a:pt x="4000" y="14294"/>
                    <a:pt x="3528" y="14294"/>
                  </a:cubicBezTo>
                  <a:cubicBezTo>
                    <a:pt x="3238" y="14294"/>
                    <a:pt x="2972" y="14206"/>
                    <a:pt x="2770" y="13977"/>
                  </a:cubicBezTo>
                  <a:cubicBezTo>
                    <a:pt x="2369" y="13510"/>
                    <a:pt x="2503" y="12843"/>
                    <a:pt x="2469" y="12210"/>
                  </a:cubicBezTo>
                  <a:lnTo>
                    <a:pt x="2469" y="12210"/>
                  </a:lnTo>
                  <a:cubicBezTo>
                    <a:pt x="2036" y="12543"/>
                    <a:pt x="1635" y="12877"/>
                    <a:pt x="1268" y="13244"/>
                  </a:cubicBezTo>
                  <a:cubicBezTo>
                    <a:pt x="835" y="13677"/>
                    <a:pt x="401" y="14178"/>
                    <a:pt x="1" y="14645"/>
                  </a:cubicBezTo>
                  <a:cubicBezTo>
                    <a:pt x="168" y="15512"/>
                    <a:pt x="301" y="16379"/>
                    <a:pt x="368" y="17280"/>
                  </a:cubicBezTo>
                  <a:cubicBezTo>
                    <a:pt x="435" y="18180"/>
                    <a:pt x="334" y="19081"/>
                    <a:pt x="234" y="19948"/>
                  </a:cubicBezTo>
                  <a:cubicBezTo>
                    <a:pt x="268" y="19915"/>
                    <a:pt x="301" y="19848"/>
                    <a:pt x="334" y="19815"/>
                  </a:cubicBezTo>
                  <a:cubicBezTo>
                    <a:pt x="2136" y="18014"/>
                    <a:pt x="3704" y="15912"/>
                    <a:pt x="5805" y="14444"/>
                  </a:cubicBezTo>
                  <a:cubicBezTo>
                    <a:pt x="8040" y="12843"/>
                    <a:pt x="10508" y="11676"/>
                    <a:pt x="12643" y="9975"/>
                  </a:cubicBezTo>
                  <a:cubicBezTo>
                    <a:pt x="14011" y="8840"/>
                    <a:pt x="15278" y="7606"/>
                    <a:pt x="16746" y="6606"/>
                  </a:cubicBezTo>
                  <a:cubicBezTo>
                    <a:pt x="18014" y="5772"/>
                    <a:pt x="19415" y="5138"/>
                    <a:pt x="20582" y="4137"/>
                  </a:cubicBezTo>
                  <a:cubicBezTo>
                    <a:pt x="20716" y="4037"/>
                    <a:pt x="20849" y="3904"/>
                    <a:pt x="20949" y="3770"/>
                  </a:cubicBezTo>
                  <a:cubicBezTo>
                    <a:pt x="20983" y="3737"/>
                    <a:pt x="21016" y="3670"/>
                    <a:pt x="21049" y="3637"/>
                  </a:cubicBezTo>
                  <a:cubicBezTo>
                    <a:pt x="21149" y="3537"/>
                    <a:pt x="21216" y="3437"/>
                    <a:pt x="21283" y="3337"/>
                  </a:cubicBezTo>
                  <a:cubicBezTo>
                    <a:pt x="21349" y="3303"/>
                    <a:pt x="21383" y="3270"/>
                    <a:pt x="21416" y="3203"/>
                  </a:cubicBezTo>
                  <a:cubicBezTo>
                    <a:pt x="21483" y="3103"/>
                    <a:pt x="21550" y="3003"/>
                    <a:pt x="21616" y="2903"/>
                  </a:cubicBezTo>
                  <a:cubicBezTo>
                    <a:pt x="21650" y="2836"/>
                    <a:pt x="21650" y="2803"/>
                    <a:pt x="21683" y="2736"/>
                  </a:cubicBezTo>
                  <a:cubicBezTo>
                    <a:pt x="21750" y="2603"/>
                    <a:pt x="21850" y="2469"/>
                    <a:pt x="21883" y="2336"/>
                  </a:cubicBezTo>
                  <a:cubicBezTo>
                    <a:pt x="21917" y="2336"/>
                    <a:pt x="21917" y="2302"/>
                    <a:pt x="21917" y="2269"/>
                  </a:cubicBezTo>
                  <a:cubicBezTo>
                    <a:pt x="22083" y="1935"/>
                    <a:pt x="22217" y="1569"/>
                    <a:pt x="22317" y="1168"/>
                  </a:cubicBezTo>
                  <a:cubicBezTo>
                    <a:pt x="22384" y="1001"/>
                    <a:pt x="22417" y="801"/>
                    <a:pt x="22450" y="601"/>
                  </a:cubicBezTo>
                  <a:cubicBezTo>
                    <a:pt x="22450" y="601"/>
                    <a:pt x="22450" y="601"/>
                    <a:pt x="22484" y="568"/>
                  </a:cubicBezTo>
                  <a:cubicBezTo>
                    <a:pt x="22517" y="368"/>
                    <a:pt x="22550" y="201"/>
                    <a:pt x="225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1911525" y="3844025"/>
              <a:ext cx="833125" cy="511725"/>
            </a:xfrm>
            <a:custGeom>
              <a:avLst/>
              <a:gdLst/>
              <a:ahLst/>
              <a:cxnLst/>
              <a:rect l="l" t="t" r="r" b="b"/>
              <a:pathLst>
                <a:path w="33325" h="20469" extrusionOk="0">
                  <a:moveTo>
                    <a:pt x="2136" y="1"/>
                  </a:moveTo>
                  <a:cubicBezTo>
                    <a:pt x="1569" y="501"/>
                    <a:pt x="1068" y="1001"/>
                    <a:pt x="635" y="1635"/>
                  </a:cubicBezTo>
                  <a:cubicBezTo>
                    <a:pt x="335" y="2102"/>
                    <a:pt x="101" y="2669"/>
                    <a:pt x="1" y="3303"/>
                  </a:cubicBezTo>
                  <a:cubicBezTo>
                    <a:pt x="2336" y="4771"/>
                    <a:pt x="4204" y="6739"/>
                    <a:pt x="6839" y="7940"/>
                  </a:cubicBezTo>
                  <a:cubicBezTo>
                    <a:pt x="9641" y="9207"/>
                    <a:pt x="12610" y="10075"/>
                    <a:pt x="15412" y="11409"/>
                  </a:cubicBezTo>
                  <a:cubicBezTo>
                    <a:pt x="18414" y="12810"/>
                    <a:pt x="21183" y="14678"/>
                    <a:pt x="24252" y="15912"/>
                  </a:cubicBezTo>
                  <a:cubicBezTo>
                    <a:pt x="26153" y="16646"/>
                    <a:pt x="28321" y="17313"/>
                    <a:pt x="29188" y="19148"/>
                  </a:cubicBezTo>
                  <a:cubicBezTo>
                    <a:pt x="29389" y="19548"/>
                    <a:pt x="29522" y="20048"/>
                    <a:pt x="29922" y="20315"/>
                  </a:cubicBezTo>
                  <a:cubicBezTo>
                    <a:pt x="30074" y="20421"/>
                    <a:pt x="30243" y="20469"/>
                    <a:pt x="30421" y="20469"/>
                  </a:cubicBezTo>
                  <a:cubicBezTo>
                    <a:pt x="31029" y="20469"/>
                    <a:pt x="31749" y="19918"/>
                    <a:pt x="32291" y="19248"/>
                  </a:cubicBezTo>
                  <a:cubicBezTo>
                    <a:pt x="32924" y="18447"/>
                    <a:pt x="33325" y="17513"/>
                    <a:pt x="33058" y="17013"/>
                  </a:cubicBezTo>
                  <a:cubicBezTo>
                    <a:pt x="32958" y="16779"/>
                    <a:pt x="32791" y="16613"/>
                    <a:pt x="32591" y="16446"/>
                  </a:cubicBezTo>
                  <a:cubicBezTo>
                    <a:pt x="29922" y="14178"/>
                    <a:pt x="26420" y="13277"/>
                    <a:pt x="23151" y="12043"/>
                  </a:cubicBezTo>
                  <a:cubicBezTo>
                    <a:pt x="20149" y="10909"/>
                    <a:pt x="17247" y="9474"/>
                    <a:pt x="14378" y="8073"/>
                  </a:cubicBezTo>
                  <a:cubicBezTo>
                    <a:pt x="12944" y="7373"/>
                    <a:pt x="11476" y="6639"/>
                    <a:pt x="10041" y="5972"/>
                  </a:cubicBezTo>
                  <a:cubicBezTo>
                    <a:pt x="8874" y="5471"/>
                    <a:pt x="7440" y="5138"/>
                    <a:pt x="6439" y="4404"/>
                  </a:cubicBezTo>
                  <a:cubicBezTo>
                    <a:pt x="4938" y="3303"/>
                    <a:pt x="4004" y="1535"/>
                    <a:pt x="2569" y="334"/>
                  </a:cubicBezTo>
                  <a:cubicBezTo>
                    <a:pt x="2436" y="201"/>
                    <a:pt x="2303" y="101"/>
                    <a:pt x="213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a:off x="1912375" y="3393550"/>
              <a:ext cx="1669550" cy="526400"/>
            </a:xfrm>
            <a:custGeom>
              <a:avLst/>
              <a:gdLst/>
              <a:ahLst/>
              <a:cxnLst/>
              <a:rect l="l" t="t" r="r" b="b"/>
              <a:pathLst>
                <a:path w="66782" h="21056" extrusionOk="0">
                  <a:moveTo>
                    <a:pt x="34247" y="1"/>
                  </a:moveTo>
                  <a:cubicBezTo>
                    <a:pt x="32530" y="1"/>
                    <a:pt x="30858" y="379"/>
                    <a:pt x="28921" y="1074"/>
                  </a:cubicBezTo>
                  <a:cubicBezTo>
                    <a:pt x="25218" y="2375"/>
                    <a:pt x="21883" y="4510"/>
                    <a:pt x="18647" y="6678"/>
                  </a:cubicBezTo>
                  <a:cubicBezTo>
                    <a:pt x="13610" y="10114"/>
                    <a:pt x="8340" y="13216"/>
                    <a:pt x="3469" y="16919"/>
                  </a:cubicBezTo>
                  <a:cubicBezTo>
                    <a:pt x="2402" y="17719"/>
                    <a:pt x="1368" y="18553"/>
                    <a:pt x="601" y="19654"/>
                  </a:cubicBezTo>
                  <a:cubicBezTo>
                    <a:pt x="334" y="20054"/>
                    <a:pt x="134" y="20522"/>
                    <a:pt x="0" y="21055"/>
                  </a:cubicBezTo>
                  <a:cubicBezTo>
                    <a:pt x="1301" y="19854"/>
                    <a:pt x="2669" y="18720"/>
                    <a:pt x="4103" y="17653"/>
                  </a:cubicBezTo>
                  <a:cubicBezTo>
                    <a:pt x="7839" y="14917"/>
                    <a:pt x="11909" y="12649"/>
                    <a:pt x="16045" y="10581"/>
                  </a:cubicBezTo>
                  <a:cubicBezTo>
                    <a:pt x="18413" y="9414"/>
                    <a:pt x="20782" y="8313"/>
                    <a:pt x="23184" y="7212"/>
                  </a:cubicBezTo>
                  <a:cubicBezTo>
                    <a:pt x="24470" y="6592"/>
                    <a:pt x="25931" y="5987"/>
                    <a:pt x="27315" y="5987"/>
                  </a:cubicBezTo>
                  <a:cubicBezTo>
                    <a:pt x="27941" y="5987"/>
                    <a:pt x="28550" y="6110"/>
                    <a:pt x="29121" y="6411"/>
                  </a:cubicBezTo>
                  <a:cubicBezTo>
                    <a:pt x="30022" y="6845"/>
                    <a:pt x="30689" y="7679"/>
                    <a:pt x="31523" y="8213"/>
                  </a:cubicBezTo>
                  <a:cubicBezTo>
                    <a:pt x="32154" y="8589"/>
                    <a:pt x="32882" y="8770"/>
                    <a:pt x="33611" y="8770"/>
                  </a:cubicBezTo>
                  <a:cubicBezTo>
                    <a:pt x="34695" y="8770"/>
                    <a:pt x="35782" y="8370"/>
                    <a:pt x="36560" y="7612"/>
                  </a:cubicBezTo>
                  <a:cubicBezTo>
                    <a:pt x="37060" y="7112"/>
                    <a:pt x="37427" y="6445"/>
                    <a:pt x="38061" y="6078"/>
                  </a:cubicBezTo>
                  <a:cubicBezTo>
                    <a:pt x="38595" y="5711"/>
                    <a:pt x="39295" y="5644"/>
                    <a:pt x="39962" y="5611"/>
                  </a:cubicBezTo>
                  <a:cubicBezTo>
                    <a:pt x="40346" y="5588"/>
                    <a:pt x="40729" y="5577"/>
                    <a:pt x="41109" y="5577"/>
                  </a:cubicBezTo>
                  <a:cubicBezTo>
                    <a:pt x="50134" y="5577"/>
                    <a:pt x="58043" y="11830"/>
                    <a:pt x="66781" y="14551"/>
                  </a:cubicBezTo>
                  <a:cubicBezTo>
                    <a:pt x="66715" y="14117"/>
                    <a:pt x="66448" y="13683"/>
                    <a:pt x="66114" y="13316"/>
                  </a:cubicBezTo>
                  <a:cubicBezTo>
                    <a:pt x="64780" y="11882"/>
                    <a:pt x="61878" y="10881"/>
                    <a:pt x="60577" y="10181"/>
                  </a:cubicBezTo>
                  <a:cubicBezTo>
                    <a:pt x="57908" y="8746"/>
                    <a:pt x="55173" y="7412"/>
                    <a:pt x="52438" y="6145"/>
                  </a:cubicBezTo>
                  <a:cubicBezTo>
                    <a:pt x="47901" y="4076"/>
                    <a:pt x="43231" y="2208"/>
                    <a:pt x="38461" y="707"/>
                  </a:cubicBezTo>
                  <a:cubicBezTo>
                    <a:pt x="36933" y="227"/>
                    <a:pt x="35576" y="1"/>
                    <a:pt x="3424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15"/>
          <p:cNvGrpSpPr/>
          <p:nvPr/>
        </p:nvGrpSpPr>
        <p:grpSpPr>
          <a:xfrm rot="3636756">
            <a:off x="-527842" y="1375714"/>
            <a:ext cx="1684508" cy="782706"/>
            <a:chOff x="1884850" y="3105525"/>
            <a:chExt cx="1684550" cy="782725"/>
          </a:xfrm>
        </p:grpSpPr>
        <p:sp>
          <p:nvSpPr>
            <p:cNvPr id="704" name="Google Shape;704;p15"/>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5"/>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5"/>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5"/>
          <p:cNvGrpSpPr/>
          <p:nvPr/>
        </p:nvGrpSpPr>
        <p:grpSpPr>
          <a:xfrm rot="1320277">
            <a:off x="7583183" y="86708"/>
            <a:ext cx="1361918" cy="879544"/>
            <a:chOff x="538050" y="1430388"/>
            <a:chExt cx="1361850" cy="879500"/>
          </a:xfrm>
        </p:grpSpPr>
        <p:sp>
          <p:nvSpPr>
            <p:cNvPr id="723" name="Google Shape;723;p15"/>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5"/>
          <p:cNvGrpSpPr/>
          <p:nvPr/>
        </p:nvGrpSpPr>
        <p:grpSpPr>
          <a:xfrm rot="-7268142">
            <a:off x="8163480" y="3775722"/>
            <a:ext cx="1237087" cy="837934"/>
            <a:chOff x="7954374" y="56393"/>
            <a:chExt cx="1237008" cy="837880"/>
          </a:xfrm>
        </p:grpSpPr>
        <p:sp>
          <p:nvSpPr>
            <p:cNvPr id="728" name="Google Shape;728;p15"/>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5"/>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5"/>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15"/>
          <p:cNvSpPr/>
          <p:nvPr/>
        </p:nvSpPr>
        <p:spPr>
          <a:xfrm rot="1166300" flipH="1">
            <a:off x="8027357" y="1895150"/>
            <a:ext cx="1024490" cy="3537509"/>
          </a:xfrm>
          <a:custGeom>
            <a:avLst/>
            <a:gdLst/>
            <a:ahLst/>
            <a:cxnLst/>
            <a:rect l="l" t="t" r="r" b="b"/>
            <a:pathLst>
              <a:path w="54682" h="96799" extrusionOk="0">
                <a:moveTo>
                  <a:pt x="8263" y="1503"/>
                </a:moveTo>
                <a:cubicBezTo>
                  <a:pt x="11476" y="1595"/>
                  <a:pt x="19830" y="-2077"/>
                  <a:pt x="27542" y="2054"/>
                </a:cubicBezTo>
                <a:cubicBezTo>
                  <a:pt x="35254" y="6185"/>
                  <a:pt x="53340" y="20048"/>
                  <a:pt x="54533" y="26291"/>
                </a:cubicBezTo>
                <a:cubicBezTo>
                  <a:pt x="55727" y="32534"/>
                  <a:pt x="37274" y="32901"/>
                  <a:pt x="34703" y="39511"/>
                </a:cubicBezTo>
                <a:cubicBezTo>
                  <a:pt x="32133" y="46121"/>
                  <a:pt x="40854" y="58516"/>
                  <a:pt x="39110" y="65952"/>
                </a:cubicBezTo>
                <a:cubicBezTo>
                  <a:pt x="37366" y="73388"/>
                  <a:pt x="30755" y="78988"/>
                  <a:pt x="24237" y="84129"/>
                </a:cubicBezTo>
                <a:cubicBezTo>
                  <a:pt x="17719" y="89270"/>
                  <a:pt x="4040" y="94687"/>
                  <a:pt x="0" y="96799"/>
                </a:cubicBezTo>
              </a:path>
            </a:pathLst>
          </a:custGeom>
          <a:noFill/>
          <a:ln w="19050" cap="flat" cmpd="sng">
            <a:solidFill>
              <a:schemeClr val="lt1"/>
            </a:solidFill>
            <a:prstDash val="solid"/>
            <a:round/>
            <a:headEnd type="none" w="med" len="med"/>
            <a:tailEnd type="none" w="med" len="med"/>
          </a:ln>
        </p:spPr>
      </p:sp>
      <p:grpSp>
        <p:nvGrpSpPr>
          <p:cNvPr id="738" name="Google Shape;738;p15"/>
          <p:cNvGrpSpPr/>
          <p:nvPr/>
        </p:nvGrpSpPr>
        <p:grpSpPr>
          <a:xfrm rot="-7610750" flipH="1">
            <a:off x="857169" y="-44672"/>
            <a:ext cx="1237082" cy="837930"/>
            <a:chOff x="7954374" y="56393"/>
            <a:chExt cx="1237008" cy="837880"/>
          </a:xfrm>
        </p:grpSpPr>
        <p:sp>
          <p:nvSpPr>
            <p:cNvPr id="739" name="Google Shape;739;p15"/>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6_2">
    <p:spTree>
      <p:nvGrpSpPr>
        <p:cNvPr id="1" name="Shape 748"/>
        <p:cNvGrpSpPr/>
        <p:nvPr/>
      </p:nvGrpSpPr>
      <p:grpSpPr>
        <a:xfrm>
          <a:off x="0" y="0"/>
          <a:ext cx="0" cy="0"/>
          <a:chOff x="0" y="0"/>
          <a:chExt cx="0" cy="0"/>
        </a:xfrm>
      </p:grpSpPr>
      <p:sp>
        <p:nvSpPr>
          <p:cNvPr id="749" name="Google Shape;749;p16"/>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750" name="Google Shape;750;p16"/>
          <p:cNvSpPr txBox="1">
            <a:spLocks noGrp="1"/>
          </p:cNvSpPr>
          <p:nvPr>
            <p:ph type="body" idx="1"/>
          </p:nvPr>
        </p:nvSpPr>
        <p:spPr>
          <a:xfrm>
            <a:off x="1314225" y="1781550"/>
            <a:ext cx="3122100" cy="2567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3"/>
              </a:buClr>
              <a:buSzPts val="1200"/>
              <a:buFont typeface="Dosis"/>
              <a:buChar char="●"/>
              <a:defRPr sz="11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grpSp>
        <p:nvGrpSpPr>
          <p:cNvPr id="751" name="Google Shape;751;p16"/>
          <p:cNvGrpSpPr/>
          <p:nvPr/>
        </p:nvGrpSpPr>
        <p:grpSpPr>
          <a:xfrm rot="-4372724">
            <a:off x="-636223" y="1575295"/>
            <a:ext cx="1684579" cy="782738"/>
            <a:chOff x="1884850" y="3105525"/>
            <a:chExt cx="1684550" cy="782725"/>
          </a:xfrm>
        </p:grpSpPr>
        <p:sp>
          <p:nvSpPr>
            <p:cNvPr id="752" name="Google Shape;752;p16"/>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16"/>
          <p:cNvGrpSpPr/>
          <p:nvPr/>
        </p:nvGrpSpPr>
        <p:grpSpPr>
          <a:xfrm rot="10800000">
            <a:off x="0" y="4455425"/>
            <a:ext cx="1600325" cy="939550"/>
            <a:chOff x="1939900" y="2001425"/>
            <a:chExt cx="1600325" cy="939550"/>
          </a:xfrm>
        </p:grpSpPr>
        <p:sp>
          <p:nvSpPr>
            <p:cNvPr id="771" name="Google Shape;771;p16"/>
            <p:cNvSpPr/>
            <p:nvPr/>
          </p:nvSpPr>
          <p:spPr>
            <a:xfrm>
              <a:off x="1939900" y="2001425"/>
              <a:ext cx="1600325" cy="939550"/>
            </a:xfrm>
            <a:custGeom>
              <a:avLst/>
              <a:gdLst/>
              <a:ahLst/>
              <a:cxnLst/>
              <a:rect l="l" t="t" r="r" b="b"/>
              <a:pathLst>
                <a:path w="64013" h="37582" extrusionOk="0">
                  <a:moveTo>
                    <a:pt x="53040" y="0"/>
                  </a:moveTo>
                  <a:cubicBezTo>
                    <a:pt x="52834" y="0"/>
                    <a:pt x="52630" y="14"/>
                    <a:pt x="52438" y="35"/>
                  </a:cubicBezTo>
                  <a:cubicBezTo>
                    <a:pt x="48401" y="536"/>
                    <a:pt x="44565" y="2037"/>
                    <a:pt x="40629" y="3071"/>
                  </a:cubicBezTo>
                  <a:cubicBezTo>
                    <a:pt x="36860" y="4071"/>
                    <a:pt x="33457" y="3805"/>
                    <a:pt x="29655" y="4005"/>
                  </a:cubicBezTo>
                  <a:cubicBezTo>
                    <a:pt x="27420" y="4138"/>
                    <a:pt x="25151" y="4739"/>
                    <a:pt x="22950" y="4772"/>
                  </a:cubicBezTo>
                  <a:cubicBezTo>
                    <a:pt x="22928" y="4772"/>
                    <a:pt x="22907" y="4773"/>
                    <a:pt x="22886" y="4773"/>
                  </a:cubicBezTo>
                  <a:cubicBezTo>
                    <a:pt x="21755" y="4773"/>
                    <a:pt x="20472" y="4112"/>
                    <a:pt x="19293" y="4112"/>
                  </a:cubicBezTo>
                  <a:cubicBezTo>
                    <a:pt x="18956" y="4112"/>
                    <a:pt x="18627" y="4166"/>
                    <a:pt x="18313" y="4305"/>
                  </a:cubicBezTo>
                  <a:cubicBezTo>
                    <a:pt x="17379" y="4739"/>
                    <a:pt x="17012" y="5839"/>
                    <a:pt x="16445" y="6707"/>
                  </a:cubicBezTo>
                  <a:cubicBezTo>
                    <a:pt x="15711" y="7741"/>
                    <a:pt x="14577" y="8475"/>
                    <a:pt x="13310" y="8641"/>
                  </a:cubicBezTo>
                  <a:cubicBezTo>
                    <a:pt x="13160" y="8671"/>
                    <a:pt x="13003" y="8688"/>
                    <a:pt x="12846" y="8688"/>
                  </a:cubicBezTo>
                  <a:cubicBezTo>
                    <a:pt x="12653" y="8688"/>
                    <a:pt x="12459" y="8663"/>
                    <a:pt x="12276" y="8608"/>
                  </a:cubicBezTo>
                  <a:cubicBezTo>
                    <a:pt x="11842" y="8441"/>
                    <a:pt x="11508" y="8108"/>
                    <a:pt x="11175" y="7807"/>
                  </a:cubicBezTo>
                  <a:cubicBezTo>
                    <a:pt x="10240" y="6986"/>
                    <a:pt x="9040" y="6381"/>
                    <a:pt x="7821" y="6381"/>
                  </a:cubicBezTo>
                  <a:cubicBezTo>
                    <a:pt x="7605" y="6381"/>
                    <a:pt x="7388" y="6400"/>
                    <a:pt x="7172" y="6440"/>
                  </a:cubicBezTo>
                  <a:cubicBezTo>
                    <a:pt x="5771" y="6740"/>
                    <a:pt x="4537" y="8208"/>
                    <a:pt x="4937" y="9609"/>
                  </a:cubicBezTo>
                  <a:cubicBezTo>
                    <a:pt x="5070" y="10209"/>
                    <a:pt x="5504" y="10810"/>
                    <a:pt x="5271" y="11377"/>
                  </a:cubicBezTo>
                  <a:cubicBezTo>
                    <a:pt x="5137" y="11777"/>
                    <a:pt x="4703" y="12010"/>
                    <a:pt x="4337" y="12211"/>
                  </a:cubicBezTo>
                  <a:cubicBezTo>
                    <a:pt x="3002" y="12878"/>
                    <a:pt x="1635" y="13512"/>
                    <a:pt x="701" y="14612"/>
                  </a:cubicBezTo>
                  <a:cubicBezTo>
                    <a:pt x="334" y="15079"/>
                    <a:pt x="0" y="15680"/>
                    <a:pt x="167" y="16247"/>
                  </a:cubicBezTo>
                  <a:cubicBezTo>
                    <a:pt x="300" y="16814"/>
                    <a:pt x="834" y="17181"/>
                    <a:pt x="1268" y="17614"/>
                  </a:cubicBezTo>
                  <a:cubicBezTo>
                    <a:pt x="2135" y="18482"/>
                    <a:pt x="2502" y="19816"/>
                    <a:pt x="2202" y="21017"/>
                  </a:cubicBezTo>
                  <a:cubicBezTo>
                    <a:pt x="1901" y="22251"/>
                    <a:pt x="1001" y="23652"/>
                    <a:pt x="1835" y="24620"/>
                  </a:cubicBezTo>
                  <a:cubicBezTo>
                    <a:pt x="2335" y="25187"/>
                    <a:pt x="3202" y="25220"/>
                    <a:pt x="3836" y="25687"/>
                  </a:cubicBezTo>
                  <a:cubicBezTo>
                    <a:pt x="4937" y="26521"/>
                    <a:pt x="4804" y="28522"/>
                    <a:pt x="6038" y="29189"/>
                  </a:cubicBezTo>
                  <a:cubicBezTo>
                    <a:pt x="6234" y="29291"/>
                    <a:pt x="6448" y="29338"/>
                    <a:pt x="6664" y="29338"/>
                  </a:cubicBezTo>
                  <a:cubicBezTo>
                    <a:pt x="7365" y="29338"/>
                    <a:pt x="8078" y="28844"/>
                    <a:pt x="8206" y="28155"/>
                  </a:cubicBezTo>
                  <a:cubicBezTo>
                    <a:pt x="8473" y="26955"/>
                    <a:pt x="7272" y="25487"/>
                    <a:pt x="8139" y="24586"/>
                  </a:cubicBezTo>
                  <a:cubicBezTo>
                    <a:pt x="8367" y="24359"/>
                    <a:pt x="8670" y="24262"/>
                    <a:pt x="8986" y="24262"/>
                  </a:cubicBezTo>
                  <a:cubicBezTo>
                    <a:pt x="9366" y="24262"/>
                    <a:pt x="9765" y="24401"/>
                    <a:pt x="10074" y="24620"/>
                  </a:cubicBezTo>
                  <a:cubicBezTo>
                    <a:pt x="12276" y="26087"/>
                    <a:pt x="11842" y="30023"/>
                    <a:pt x="14210" y="31191"/>
                  </a:cubicBezTo>
                  <a:cubicBezTo>
                    <a:pt x="14547" y="31363"/>
                    <a:pt x="14915" y="31443"/>
                    <a:pt x="15287" y="31443"/>
                  </a:cubicBezTo>
                  <a:cubicBezTo>
                    <a:pt x="16425" y="31443"/>
                    <a:pt x="17586" y="30696"/>
                    <a:pt x="17913" y="29590"/>
                  </a:cubicBezTo>
                  <a:cubicBezTo>
                    <a:pt x="18180" y="28622"/>
                    <a:pt x="17980" y="27455"/>
                    <a:pt x="18680" y="26754"/>
                  </a:cubicBezTo>
                  <a:cubicBezTo>
                    <a:pt x="18962" y="26488"/>
                    <a:pt x="19331" y="26369"/>
                    <a:pt x="19713" y="26369"/>
                  </a:cubicBezTo>
                  <a:cubicBezTo>
                    <a:pt x="20146" y="26369"/>
                    <a:pt x="20594" y="26522"/>
                    <a:pt x="20948" y="26788"/>
                  </a:cubicBezTo>
                  <a:cubicBezTo>
                    <a:pt x="21616" y="27255"/>
                    <a:pt x="22016" y="28022"/>
                    <a:pt x="22316" y="28789"/>
                  </a:cubicBezTo>
                  <a:cubicBezTo>
                    <a:pt x="22850" y="30157"/>
                    <a:pt x="23217" y="31591"/>
                    <a:pt x="23917" y="32892"/>
                  </a:cubicBezTo>
                  <a:cubicBezTo>
                    <a:pt x="24584" y="34193"/>
                    <a:pt x="25652" y="35394"/>
                    <a:pt x="27053" y="35794"/>
                  </a:cubicBezTo>
                  <a:cubicBezTo>
                    <a:pt x="27174" y="35814"/>
                    <a:pt x="27296" y="35847"/>
                    <a:pt x="27418" y="35847"/>
                  </a:cubicBezTo>
                  <a:cubicBezTo>
                    <a:pt x="27496" y="35847"/>
                    <a:pt x="27575" y="35833"/>
                    <a:pt x="27653" y="35794"/>
                  </a:cubicBezTo>
                  <a:cubicBezTo>
                    <a:pt x="28087" y="35661"/>
                    <a:pt x="28154" y="35060"/>
                    <a:pt x="28187" y="34593"/>
                  </a:cubicBezTo>
                  <a:cubicBezTo>
                    <a:pt x="28287" y="33159"/>
                    <a:pt x="28787" y="31691"/>
                    <a:pt x="29921" y="30824"/>
                  </a:cubicBezTo>
                  <a:cubicBezTo>
                    <a:pt x="30451" y="30419"/>
                    <a:pt x="31132" y="30203"/>
                    <a:pt x="31797" y="30203"/>
                  </a:cubicBezTo>
                  <a:cubicBezTo>
                    <a:pt x="32557" y="30203"/>
                    <a:pt x="33295" y="30486"/>
                    <a:pt x="33758" y="31091"/>
                  </a:cubicBezTo>
                  <a:cubicBezTo>
                    <a:pt x="35025" y="32792"/>
                    <a:pt x="33457" y="35794"/>
                    <a:pt x="35092" y="37162"/>
                  </a:cubicBezTo>
                  <a:cubicBezTo>
                    <a:pt x="35436" y="37453"/>
                    <a:pt x="35841" y="37581"/>
                    <a:pt x="36260" y="37581"/>
                  </a:cubicBezTo>
                  <a:cubicBezTo>
                    <a:pt x="37424" y="37581"/>
                    <a:pt x="38693" y="36596"/>
                    <a:pt x="39061" y="35394"/>
                  </a:cubicBezTo>
                  <a:cubicBezTo>
                    <a:pt x="39362" y="34393"/>
                    <a:pt x="39261" y="33359"/>
                    <a:pt x="39328" y="32325"/>
                  </a:cubicBezTo>
                  <a:cubicBezTo>
                    <a:pt x="39362" y="31291"/>
                    <a:pt x="39595" y="30190"/>
                    <a:pt x="40329" y="29456"/>
                  </a:cubicBezTo>
                  <a:cubicBezTo>
                    <a:pt x="40698" y="29070"/>
                    <a:pt x="41261" y="28850"/>
                    <a:pt x="41799" y="28850"/>
                  </a:cubicBezTo>
                  <a:cubicBezTo>
                    <a:pt x="42283" y="28850"/>
                    <a:pt x="42746" y="29028"/>
                    <a:pt x="43031" y="29423"/>
                  </a:cubicBezTo>
                  <a:cubicBezTo>
                    <a:pt x="43264" y="29723"/>
                    <a:pt x="43364" y="30090"/>
                    <a:pt x="43565" y="30390"/>
                  </a:cubicBezTo>
                  <a:cubicBezTo>
                    <a:pt x="43895" y="30886"/>
                    <a:pt x="44494" y="31126"/>
                    <a:pt x="45108" y="31126"/>
                  </a:cubicBezTo>
                  <a:cubicBezTo>
                    <a:pt x="45486" y="31126"/>
                    <a:pt x="45869" y="31035"/>
                    <a:pt x="46200" y="30857"/>
                  </a:cubicBezTo>
                  <a:cubicBezTo>
                    <a:pt x="47034" y="30390"/>
                    <a:pt x="47567" y="29456"/>
                    <a:pt x="47868" y="28556"/>
                  </a:cubicBezTo>
                  <a:cubicBezTo>
                    <a:pt x="48168" y="27688"/>
                    <a:pt x="48335" y="26754"/>
                    <a:pt x="48968" y="26154"/>
                  </a:cubicBezTo>
                  <a:cubicBezTo>
                    <a:pt x="49515" y="25650"/>
                    <a:pt x="50227" y="25518"/>
                    <a:pt x="50997" y="25518"/>
                  </a:cubicBezTo>
                  <a:cubicBezTo>
                    <a:pt x="51842" y="25518"/>
                    <a:pt x="52757" y="25677"/>
                    <a:pt x="53600" y="25677"/>
                  </a:cubicBezTo>
                  <a:cubicBezTo>
                    <a:pt x="54379" y="25677"/>
                    <a:pt x="55096" y="25542"/>
                    <a:pt x="55640" y="25020"/>
                  </a:cubicBezTo>
                  <a:cubicBezTo>
                    <a:pt x="57208" y="23452"/>
                    <a:pt x="55640" y="20083"/>
                    <a:pt x="57474" y="18849"/>
                  </a:cubicBezTo>
                  <a:cubicBezTo>
                    <a:pt x="58408" y="18248"/>
                    <a:pt x="59743" y="18615"/>
                    <a:pt x="60743" y="18081"/>
                  </a:cubicBezTo>
                  <a:cubicBezTo>
                    <a:pt x="61544" y="17648"/>
                    <a:pt x="61944" y="16680"/>
                    <a:pt x="61944" y="15746"/>
                  </a:cubicBezTo>
                  <a:cubicBezTo>
                    <a:pt x="61911" y="14846"/>
                    <a:pt x="61544" y="13979"/>
                    <a:pt x="61077" y="13178"/>
                  </a:cubicBezTo>
                  <a:cubicBezTo>
                    <a:pt x="60844" y="12711"/>
                    <a:pt x="60543" y="12244"/>
                    <a:pt x="60543" y="11710"/>
                  </a:cubicBezTo>
                  <a:cubicBezTo>
                    <a:pt x="60577" y="10009"/>
                    <a:pt x="63512" y="9675"/>
                    <a:pt x="63846" y="7974"/>
                  </a:cubicBezTo>
                  <a:cubicBezTo>
                    <a:pt x="64012" y="7140"/>
                    <a:pt x="63412" y="6340"/>
                    <a:pt x="62678" y="5939"/>
                  </a:cubicBezTo>
                  <a:cubicBezTo>
                    <a:pt x="62044" y="5639"/>
                    <a:pt x="61344" y="5673"/>
                    <a:pt x="60743" y="5372"/>
                  </a:cubicBezTo>
                  <a:cubicBezTo>
                    <a:pt x="60643" y="5306"/>
                    <a:pt x="60543" y="5239"/>
                    <a:pt x="60443" y="5172"/>
                  </a:cubicBezTo>
                  <a:cubicBezTo>
                    <a:pt x="60043" y="4839"/>
                    <a:pt x="59809" y="4372"/>
                    <a:pt x="59176" y="4205"/>
                  </a:cubicBezTo>
                  <a:cubicBezTo>
                    <a:pt x="58909" y="4127"/>
                    <a:pt x="58635" y="4101"/>
                    <a:pt x="58357" y="4101"/>
                  </a:cubicBezTo>
                  <a:cubicBezTo>
                    <a:pt x="57801" y="4101"/>
                    <a:pt x="57230" y="4205"/>
                    <a:pt x="56674" y="4205"/>
                  </a:cubicBezTo>
                  <a:cubicBezTo>
                    <a:pt x="56639" y="4206"/>
                    <a:pt x="56604" y="4207"/>
                    <a:pt x="56569" y="4207"/>
                  </a:cubicBezTo>
                  <a:cubicBezTo>
                    <a:pt x="55758" y="4207"/>
                    <a:pt x="54832" y="3837"/>
                    <a:pt x="54672" y="3037"/>
                  </a:cubicBezTo>
                  <a:cubicBezTo>
                    <a:pt x="54506" y="2304"/>
                    <a:pt x="55039" y="1570"/>
                    <a:pt x="54806" y="869"/>
                  </a:cubicBezTo>
                  <a:cubicBezTo>
                    <a:pt x="54570" y="187"/>
                    <a:pt x="53797" y="0"/>
                    <a:pt x="5304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a:off x="2039125" y="2461050"/>
              <a:ext cx="381125" cy="273850"/>
            </a:xfrm>
            <a:custGeom>
              <a:avLst/>
              <a:gdLst/>
              <a:ahLst/>
              <a:cxnLst/>
              <a:rect l="l" t="t" r="r" b="b"/>
              <a:pathLst>
                <a:path w="15245" h="10954" extrusionOk="0">
                  <a:moveTo>
                    <a:pt x="13268" y="0"/>
                  </a:moveTo>
                  <a:cubicBezTo>
                    <a:pt x="12542" y="0"/>
                    <a:pt x="11696" y="163"/>
                    <a:pt x="10875" y="697"/>
                  </a:cubicBezTo>
                  <a:cubicBezTo>
                    <a:pt x="9074" y="1865"/>
                    <a:pt x="2069" y="6168"/>
                    <a:pt x="1" y="7435"/>
                  </a:cubicBezTo>
                  <a:cubicBezTo>
                    <a:pt x="968" y="8336"/>
                    <a:pt x="868" y="10171"/>
                    <a:pt x="2069" y="10804"/>
                  </a:cubicBezTo>
                  <a:cubicBezTo>
                    <a:pt x="2265" y="10906"/>
                    <a:pt x="2479" y="10953"/>
                    <a:pt x="2695" y="10953"/>
                  </a:cubicBezTo>
                  <a:cubicBezTo>
                    <a:pt x="3396" y="10953"/>
                    <a:pt x="4109" y="10459"/>
                    <a:pt x="4237" y="9770"/>
                  </a:cubicBezTo>
                  <a:cubicBezTo>
                    <a:pt x="4504" y="8570"/>
                    <a:pt x="3303" y="7102"/>
                    <a:pt x="4170" y="6201"/>
                  </a:cubicBezTo>
                  <a:cubicBezTo>
                    <a:pt x="4398" y="5974"/>
                    <a:pt x="4701" y="5877"/>
                    <a:pt x="5017" y="5877"/>
                  </a:cubicBezTo>
                  <a:cubicBezTo>
                    <a:pt x="5397" y="5877"/>
                    <a:pt x="5796" y="6016"/>
                    <a:pt x="6105" y="6235"/>
                  </a:cubicBezTo>
                  <a:cubicBezTo>
                    <a:pt x="6539" y="6535"/>
                    <a:pt x="6872" y="6935"/>
                    <a:pt x="7172" y="7369"/>
                  </a:cubicBezTo>
                  <a:cubicBezTo>
                    <a:pt x="9407" y="5434"/>
                    <a:pt x="15245" y="397"/>
                    <a:pt x="15245" y="397"/>
                  </a:cubicBezTo>
                  <a:cubicBezTo>
                    <a:pt x="15245" y="397"/>
                    <a:pt x="14402" y="0"/>
                    <a:pt x="1326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a:off x="2722125" y="2547675"/>
              <a:ext cx="200150" cy="393300"/>
            </a:xfrm>
            <a:custGeom>
              <a:avLst/>
              <a:gdLst/>
              <a:ahLst/>
              <a:cxnLst/>
              <a:rect l="l" t="t" r="r" b="b"/>
              <a:pathLst>
                <a:path w="8006" h="15732" extrusionOk="0">
                  <a:moveTo>
                    <a:pt x="167" y="1"/>
                  </a:moveTo>
                  <a:cubicBezTo>
                    <a:pt x="134" y="34"/>
                    <a:pt x="100" y="68"/>
                    <a:pt x="100" y="134"/>
                  </a:cubicBezTo>
                  <a:cubicBezTo>
                    <a:pt x="0" y="902"/>
                    <a:pt x="100" y="1735"/>
                    <a:pt x="267" y="2469"/>
                  </a:cubicBezTo>
                  <a:cubicBezTo>
                    <a:pt x="367" y="2836"/>
                    <a:pt x="467" y="3203"/>
                    <a:pt x="534" y="3603"/>
                  </a:cubicBezTo>
                  <a:cubicBezTo>
                    <a:pt x="701" y="5205"/>
                    <a:pt x="901" y="6806"/>
                    <a:pt x="1134" y="8407"/>
                  </a:cubicBezTo>
                  <a:cubicBezTo>
                    <a:pt x="1668" y="8507"/>
                    <a:pt x="2135" y="8807"/>
                    <a:pt x="2469" y="9241"/>
                  </a:cubicBezTo>
                  <a:cubicBezTo>
                    <a:pt x="3736" y="10942"/>
                    <a:pt x="2168" y="13911"/>
                    <a:pt x="3803" y="15312"/>
                  </a:cubicBezTo>
                  <a:cubicBezTo>
                    <a:pt x="4147" y="15603"/>
                    <a:pt x="4552" y="15731"/>
                    <a:pt x="4971" y="15731"/>
                  </a:cubicBezTo>
                  <a:cubicBezTo>
                    <a:pt x="6135" y="15731"/>
                    <a:pt x="7404" y="14746"/>
                    <a:pt x="7772" y="13544"/>
                  </a:cubicBezTo>
                  <a:cubicBezTo>
                    <a:pt x="7906" y="13110"/>
                    <a:pt x="7972" y="12643"/>
                    <a:pt x="8006" y="12176"/>
                  </a:cubicBezTo>
                  <a:cubicBezTo>
                    <a:pt x="7639" y="11643"/>
                    <a:pt x="7305" y="11075"/>
                    <a:pt x="6938" y="10542"/>
                  </a:cubicBezTo>
                  <a:cubicBezTo>
                    <a:pt x="6071" y="9207"/>
                    <a:pt x="5204" y="7873"/>
                    <a:pt x="4370" y="6472"/>
                  </a:cubicBezTo>
                  <a:cubicBezTo>
                    <a:pt x="3636" y="5271"/>
                    <a:pt x="2969" y="4004"/>
                    <a:pt x="2202" y="2803"/>
                  </a:cubicBezTo>
                  <a:cubicBezTo>
                    <a:pt x="1601" y="1802"/>
                    <a:pt x="1268" y="735"/>
                    <a:pt x="300" y="34"/>
                  </a:cubicBezTo>
                  <a:cubicBezTo>
                    <a:pt x="267" y="34"/>
                    <a:pt x="200" y="1"/>
                    <a:pt x="16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a:off x="2071650" y="2363350"/>
              <a:ext cx="82575" cy="97300"/>
            </a:xfrm>
            <a:custGeom>
              <a:avLst/>
              <a:gdLst/>
              <a:ahLst/>
              <a:cxnLst/>
              <a:rect l="l" t="t" r="r" b="b"/>
              <a:pathLst>
                <a:path w="3303" h="3892" extrusionOk="0">
                  <a:moveTo>
                    <a:pt x="2091" y="0"/>
                  </a:moveTo>
                  <a:cubicBezTo>
                    <a:pt x="963" y="0"/>
                    <a:pt x="280" y="1177"/>
                    <a:pt x="67" y="2270"/>
                  </a:cubicBezTo>
                  <a:cubicBezTo>
                    <a:pt x="1" y="2737"/>
                    <a:pt x="1" y="3271"/>
                    <a:pt x="367" y="3604"/>
                  </a:cubicBezTo>
                  <a:cubicBezTo>
                    <a:pt x="553" y="3790"/>
                    <a:pt x="824" y="3892"/>
                    <a:pt x="1094" y="3892"/>
                  </a:cubicBezTo>
                  <a:cubicBezTo>
                    <a:pt x="1164" y="3892"/>
                    <a:pt x="1233" y="3885"/>
                    <a:pt x="1301" y="3871"/>
                  </a:cubicBezTo>
                  <a:cubicBezTo>
                    <a:pt x="1668" y="3805"/>
                    <a:pt x="1969" y="3638"/>
                    <a:pt x="2235" y="3404"/>
                  </a:cubicBezTo>
                  <a:cubicBezTo>
                    <a:pt x="2869" y="2871"/>
                    <a:pt x="3270" y="2037"/>
                    <a:pt x="3303" y="1203"/>
                  </a:cubicBezTo>
                  <a:cubicBezTo>
                    <a:pt x="3303" y="1003"/>
                    <a:pt x="3270" y="769"/>
                    <a:pt x="3169" y="569"/>
                  </a:cubicBezTo>
                  <a:cubicBezTo>
                    <a:pt x="3036" y="302"/>
                    <a:pt x="2736" y="135"/>
                    <a:pt x="2436" y="35"/>
                  </a:cubicBezTo>
                  <a:cubicBezTo>
                    <a:pt x="2316" y="11"/>
                    <a:pt x="2201" y="0"/>
                    <a:pt x="209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a:off x="3318375" y="2183125"/>
              <a:ext cx="133450" cy="60700"/>
            </a:xfrm>
            <a:custGeom>
              <a:avLst/>
              <a:gdLst/>
              <a:ahLst/>
              <a:cxnLst/>
              <a:rect l="l" t="t" r="r" b="b"/>
              <a:pathLst>
                <a:path w="5338" h="2428" extrusionOk="0">
                  <a:moveTo>
                    <a:pt x="3260" y="1"/>
                  </a:moveTo>
                  <a:cubicBezTo>
                    <a:pt x="2300" y="1"/>
                    <a:pt x="1092" y="346"/>
                    <a:pt x="334" y="740"/>
                  </a:cubicBezTo>
                  <a:cubicBezTo>
                    <a:pt x="267" y="773"/>
                    <a:pt x="167" y="806"/>
                    <a:pt x="134" y="873"/>
                  </a:cubicBezTo>
                  <a:cubicBezTo>
                    <a:pt x="0" y="1073"/>
                    <a:pt x="101" y="1340"/>
                    <a:pt x="234" y="1507"/>
                  </a:cubicBezTo>
                  <a:cubicBezTo>
                    <a:pt x="568" y="1940"/>
                    <a:pt x="1068" y="2207"/>
                    <a:pt x="1602" y="2341"/>
                  </a:cubicBezTo>
                  <a:cubicBezTo>
                    <a:pt x="1940" y="2404"/>
                    <a:pt x="2278" y="2427"/>
                    <a:pt x="2617" y="2427"/>
                  </a:cubicBezTo>
                  <a:cubicBezTo>
                    <a:pt x="2812" y="2427"/>
                    <a:pt x="3007" y="2420"/>
                    <a:pt x="3203" y="2407"/>
                  </a:cubicBezTo>
                  <a:cubicBezTo>
                    <a:pt x="3536" y="2374"/>
                    <a:pt x="3903" y="2341"/>
                    <a:pt x="4203" y="2207"/>
                  </a:cubicBezTo>
                  <a:cubicBezTo>
                    <a:pt x="5338" y="1674"/>
                    <a:pt x="4871" y="173"/>
                    <a:pt x="3770" y="39"/>
                  </a:cubicBezTo>
                  <a:cubicBezTo>
                    <a:pt x="3612" y="13"/>
                    <a:pt x="3440" y="1"/>
                    <a:pt x="326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a:off x="3239975" y="2353250"/>
              <a:ext cx="93000" cy="66600"/>
            </a:xfrm>
            <a:custGeom>
              <a:avLst/>
              <a:gdLst/>
              <a:ahLst/>
              <a:cxnLst/>
              <a:rect l="l" t="t" r="r" b="b"/>
              <a:pathLst>
                <a:path w="3720" h="2664" extrusionOk="0">
                  <a:moveTo>
                    <a:pt x="1983" y="1"/>
                  </a:moveTo>
                  <a:cubicBezTo>
                    <a:pt x="1295" y="1"/>
                    <a:pt x="541" y="380"/>
                    <a:pt x="301" y="940"/>
                  </a:cubicBezTo>
                  <a:cubicBezTo>
                    <a:pt x="1" y="1540"/>
                    <a:pt x="401" y="2140"/>
                    <a:pt x="935" y="2474"/>
                  </a:cubicBezTo>
                  <a:cubicBezTo>
                    <a:pt x="1170" y="2605"/>
                    <a:pt x="1426" y="2664"/>
                    <a:pt x="1680" y="2664"/>
                  </a:cubicBezTo>
                  <a:cubicBezTo>
                    <a:pt x="2720" y="2664"/>
                    <a:pt x="3720" y="1672"/>
                    <a:pt x="3103" y="573"/>
                  </a:cubicBezTo>
                  <a:cubicBezTo>
                    <a:pt x="2876" y="171"/>
                    <a:pt x="2444" y="1"/>
                    <a:pt x="198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a:off x="2953650" y="2521900"/>
              <a:ext cx="62875" cy="72500"/>
            </a:xfrm>
            <a:custGeom>
              <a:avLst/>
              <a:gdLst/>
              <a:ahLst/>
              <a:cxnLst/>
              <a:rect l="l" t="t" r="r" b="b"/>
              <a:pathLst>
                <a:path w="2515" h="2900" extrusionOk="0">
                  <a:moveTo>
                    <a:pt x="1348" y="1"/>
                  </a:moveTo>
                  <a:cubicBezTo>
                    <a:pt x="659" y="1"/>
                    <a:pt x="1" y="730"/>
                    <a:pt x="46" y="1566"/>
                  </a:cubicBezTo>
                  <a:cubicBezTo>
                    <a:pt x="79" y="2066"/>
                    <a:pt x="346" y="2533"/>
                    <a:pt x="746" y="2766"/>
                  </a:cubicBezTo>
                  <a:cubicBezTo>
                    <a:pt x="913" y="2833"/>
                    <a:pt x="1080" y="2900"/>
                    <a:pt x="1247" y="2900"/>
                  </a:cubicBezTo>
                  <a:cubicBezTo>
                    <a:pt x="1513" y="2900"/>
                    <a:pt x="1780" y="2733"/>
                    <a:pt x="1980" y="2500"/>
                  </a:cubicBezTo>
                  <a:cubicBezTo>
                    <a:pt x="2147" y="2299"/>
                    <a:pt x="2247" y="2033"/>
                    <a:pt x="2347" y="1766"/>
                  </a:cubicBezTo>
                  <a:cubicBezTo>
                    <a:pt x="2447" y="1365"/>
                    <a:pt x="2514" y="898"/>
                    <a:pt x="2281" y="565"/>
                  </a:cubicBezTo>
                  <a:cubicBezTo>
                    <a:pt x="2012" y="166"/>
                    <a:pt x="1676" y="1"/>
                    <a:pt x="134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a:off x="3107000" y="2444575"/>
              <a:ext cx="63075" cy="62400"/>
            </a:xfrm>
            <a:custGeom>
              <a:avLst/>
              <a:gdLst/>
              <a:ahLst/>
              <a:cxnLst/>
              <a:rect l="l" t="t" r="r" b="b"/>
              <a:pathLst>
                <a:path w="2523" h="2496" extrusionOk="0">
                  <a:moveTo>
                    <a:pt x="1254" y="0"/>
                  </a:moveTo>
                  <a:cubicBezTo>
                    <a:pt x="637" y="0"/>
                    <a:pt x="1" y="445"/>
                    <a:pt x="49" y="1423"/>
                  </a:cubicBezTo>
                  <a:cubicBezTo>
                    <a:pt x="81" y="1959"/>
                    <a:pt x="530" y="2496"/>
                    <a:pt x="1059" y="2496"/>
                  </a:cubicBezTo>
                  <a:cubicBezTo>
                    <a:pt x="1089" y="2496"/>
                    <a:pt x="1120" y="2494"/>
                    <a:pt x="1150" y="2490"/>
                  </a:cubicBezTo>
                  <a:cubicBezTo>
                    <a:pt x="1317" y="2457"/>
                    <a:pt x="1484" y="2390"/>
                    <a:pt x="1651" y="2290"/>
                  </a:cubicBezTo>
                  <a:cubicBezTo>
                    <a:pt x="1984" y="2090"/>
                    <a:pt x="2251" y="1756"/>
                    <a:pt x="2318" y="1356"/>
                  </a:cubicBezTo>
                  <a:cubicBezTo>
                    <a:pt x="2522" y="486"/>
                    <a:pt x="1899" y="0"/>
                    <a:pt x="125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a:off x="2379375" y="2521700"/>
              <a:ext cx="100100" cy="81425"/>
            </a:xfrm>
            <a:custGeom>
              <a:avLst/>
              <a:gdLst/>
              <a:ahLst/>
              <a:cxnLst/>
              <a:rect l="l" t="t" r="r" b="b"/>
              <a:pathLst>
                <a:path w="4004" h="3257" extrusionOk="0">
                  <a:moveTo>
                    <a:pt x="2369" y="0"/>
                  </a:moveTo>
                  <a:cubicBezTo>
                    <a:pt x="2335" y="0"/>
                    <a:pt x="2301" y="2"/>
                    <a:pt x="2269" y="6"/>
                  </a:cubicBezTo>
                  <a:cubicBezTo>
                    <a:pt x="1535" y="73"/>
                    <a:pt x="734" y="1007"/>
                    <a:pt x="334" y="1574"/>
                  </a:cubicBezTo>
                  <a:cubicBezTo>
                    <a:pt x="167" y="1807"/>
                    <a:pt x="0" y="2141"/>
                    <a:pt x="34" y="2441"/>
                  </a:cubicBezTo>
                  <a:cubicBezTo>
                    <a:pt x="67" y="2875"/>
                    <a:pt x="501" y="3208"/>
                    <a:pt x="934" y="3241"/>
                  </a:cubicBezTo>
                  <a:cubicBezTo>
                    <a:pt x="1001" y="3252"/>
                    <a:pt x="1067" y="3256"/>
                    <a:pt x="1133" y="3256"/>
                  </a:cubicBezTo>
                  <a:cubicBezTo>
                    <a:pt x="1500" y="3256"/>
                    <a:pt x="1863" y="3111"/>
                    <a:pt x="2202" y="2941"/>
                  </a:cubicBezTo>
                  <a:cubicBezTo>
                    <a:pt x="2569" y="2774"/>
                    <a:pt x="2902" y="2541"/>
                    <a:pt x="3236" y="2274"/>
                  </a:cubicBezTo>
                  <a:cubicBezTo>
                    <a:pt x="3636" y="1974"/>
                    <a:pt x="4003" y="1507"/>
                    <a:pt x="3903" y="1040"/>
                  </a:cubicBezTo>
                  <a:cubicBezTo>
                    <a:pt x="3777" y="505"/>
                    <a:pt x="2940" y="0"/>
                    <a:pt x="236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a:off x="2307650" y="2670225"/>
              <a:ext cx="65900" cy="61850"/>
            </a:xfrm>
            <a:custGeom>
              <a:avLst/>
              <a:gdLst/>
              <a:ahLst/>
              <a:cxnLst/>
              <a:rect l="l" t="t" r="r" b="b"/>
              <a:pathLst>
                <a:path w="2636" h="2474" extrusionOk="0">
                  <a:moveTo>
                    <a:pt x="1798" y="1"/>
                  </a:moveTo>
                  <a:cubicBezTo>
                    <a:pt x="1312" y="1"/>
                    <a:pt x="742" y="484"/>
                    <a:pt x="434" y="836"/>
                  </a:cubicBezTo>
                  <a:cubicBezTo>
                    <a:pt x="301" y="1003"/>
                    <a:pt x="167" y="1170"/>
                    <a:pt x="134" y="1370"/>
                  </a:cubicBezTo>
                  <a:cubicBezTo>
                    <a:pt x="1" y="1870"/>
                    <a:pt x="468" y="2437"/>
                    <a:pt x="1001" y="2471"/>
                  </a:cubicBezTo>
                  <a:cubicBezTo>
                    <a:pt x="1027" y="2472"/>
                    <a:pt x="1053" y="2473"/>
                    <a:pt x="1079" y="2473"/>
                  </a:cubicBezTo>
                  <a:cubicBezTo>
                    <a:pt x="1614" y="2473"/>
                    <a:pt x="2081" y="2149"/>
                    <a:pt x="2336" y="1704"/>
                  </a:cubicBezTo>
                  <a:cubicBezTo>
                    <a:pt x="2536" y="1337"/>
                    <a:pt x="2636" y="870"/>
                    <a:pt x="2436" y="469"/>
                  </a:cubicBezTo>
                  <a:cubicBezTo>
                    <a:pt x="2277" y="129"/>
                    <a:pt x="2049" y="1"/>
                    <a:pt x="179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a:off x="2866375" y="2562700"/>
              <a:ext cx="141800" cy="169300"/>
            </a:xfrm>
            <a:custGeom>
              <a:avLst/>
              <a:gdLst/>
              <a:ahLst/>
              <a:cxnLst/>
              <a:rect l="l" t="t" r="r" b="b"/>
              <a:pathLst>
                <a:path w="5672" h="6772" extrusionOk="0">
                  <a:moveTo>
                    <a:pt x="1" y="0"/>
                  </a:moveTo>
                  <a:lnTo>
                    <a:pt x="3537" y="6772"/>
                  </a:lnTo>
                  <a:cubicBezTo>
                    <a:pt x="3890" y="6530"/>
                    <a:pt x="4325" y="6392"/>
                    <a:pt x="4746" y="6392"/>
                  </a:cubicBezTo>
                  <a:cubicBezTo>
                    <a:pt x="5081" y="6392"/>
                    <a:pt x="5406" y="6480"/>
                    <a:pt x="5672" y="6672"/>
                  </a:cubicBezTo>
                  <a:lnTo>
                    <a:pt x="1"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a:off x="2722950" y="2542675"/>
              <a:ext cx="66750" cy="245200"/>
            </a:xfrm>
            <a:custGeom>
              <a:avLst/>
              <a:gdLst/>
              <a:ahLst/>
              <a:cxnLst/>
              <a:rect l="l" t="t" r="r" b="b"/>
              <a:pathLst>
                <a:path w="2670" h="9808" extrusionOk="0">
                  <a:moveTo>
                    <a:pt x="0" y="1"/>
                  </a:moveTo>
                  <a:lnTo>
                    <a:pt x="0" y="8574"/>
                  </a:lnTo>
                  <a:cubicBezTo>
                    <a:pt x="154" y="8552"/>
                    <a:pt x="308" y="8540"/>
                    <a:pt x="462" y="8540"/>
                  </a:cubicBezTo>
                  <a:cubicBezTo>
                    <a:pt x="1241" y="8540"/>
                    <a:pt x="1990" y="8828"/>
                    <a:pt x="2436" y="9441"/>
                  </a:cubicBezTo>
                  <a:cubicBezTo>
                    <a:pt x="2536" y="9541"/>
                    <a:pt x="2602" y="9674"/>
                    <a:pt x="2669" y="9808"/>
                  </a:cubicBezTo>
                  <a:lnTo>
                    <a:pt x="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a:off x="2431075" y="2509325"/>
              <a:ext cx="192650" cy="268550"/>
            </a:xfrm>
            <a:custGeom>
              <a:avLst/>
              <a:gdLst/>
              <a:ahLst/>
              <a:cxnLst/>
              <a:rect l="l" t="t" r="r" b="b"/>
              <a:pathLst>
                <a:path w="7706" h="10742" extrusionOk="0">
                  <a:moveTo>
                    <a:pt x="7706" y="0"/>
                  </a:moveTo>
                  <a:lnTo>
                    <a:pt x="0" y="6071"/>
                  </a:lnTo>
                  <a:cubicBezTo>
                    <a:pt x="48" y="6068"/>
                    <a:pt x="95" y="6066"/>
                    <a:pt x="142" y="6066"/>
                  </a:cubicBezTo>
                  <a:cubicBezTo>
                    <a:pt x="561" y="6066"/>
                    <a:pt x="972" y="6198"/>
                    <a:pt x="1301" y="6438"/>
                  </a:cubicBezTo>
                  <a:cubicBezTo>
                    <a:pt x="1969" y="6939"/>
                    <a:pt x="2369" y="7706"/>
                    <a:pt x="2669" y="8473"/>
                  </a:cubicBezTo>
                  <a:cubicBezTo>
                    <a:pt x="2969" y="9207"/>
                    <a:pt x="3203" y="9974"/>
                    <a:pt x="3470" y="10741"/>
                  </a:cubicBezTo>
                  <a:lnTo>
                    <a:pt x="7706"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a:off x="2178400" y="2470950"/>
              <a:ext cx="241850" cy="225200"/>
            </a:xfrm>
            <a:custGeom>
              <a:avLst/>
              <a:gdLst/>
              <a:ahLst/>
              <a:cxnLst/>
              <a:rect l="l" t="t" r="r" b="b"/>
              <a:pathLst>
                <a:path w="9674" h="9008" extrusionOk="0">
                  <a:moveTo>
                    <a:pt x="9674" y="1"/>
                  </a:moveTo>
                  <a:lnTo>
                    <a:pt x="0" y="5572"/>
                  </a:lnTo>
                  <a:cubicBezTo>
                    <a:pt x="200" y="5638"/>
                    <a:pt x="401" y="5738"/>
                    <a:pt x="534" y="5839"/>
                  </a:cubicBezTo>
                  <a:cubicBezTo>
                    <a:pt x="1568" y="6539"/>
                    <a:pt x="2035" y="7773"/>
                    <a:pt x="2469" y="9007"/>
                  </a:cubicBezTo>
                  <a:lnTo>
                    <a:pt x="9674"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a:off x="1974075" y="2322750"/>
              <a:ext cx="120950" cy="127325"/>
            </a:xfrm>
            <a:custGeom>
              <a:avLst/>
              <a:gdLst/>
              <a:ahLst/>
              <a:cxnLst/>
              <a:rect l="l" t="t" r="r" b="b"/>
              <a:pathLst>
                <a:path w="4838" h="5093" extrusionOk="0">
                  <a:moveTo>
                    <a:pt x="3866" y="0"/>
                  </a:moveTo>
                  <a:cubicBezTo>
                    <a:pt x="3767" y="0"/>
                    <a:pt x="3667" y="19"/>
                    <a:pt x="3570" y="58"/>
                  </a:cubicBezTo>
                  <a:cubicBezTo>
                    <a:pt x="3203" y="192"/>
                    <a:pt x="2869" y="458"/>
                    <a:pt x="2503" y="625"/>
                  </a:cubicBezTo>
                  <a:cubicBezTo>
                    <a:pt x="2002" y="825"/>
                    <a:pt x="1535" y="1059"/>
                    <a:pt x="1068" y="1326"/>
                  </a:cubicBezTo>
                  <a:cubicBezTo>
                    <a:pt x="534" y="1693"/>
                    <a:pt x="1" y="2226"/>
                    <a:pt x="34" y="2860"/>
                  </a:cubicBezTo>
                  <a:cubicBezTo>
                    <a:pt x="67" y="3260"/>
                    <a:pt x="334" y="3594"/>
                    <a:pt x="568" y="3928"/>
                  </a:cubicBezTo>
                  <a:lnTo>
                    <a:pt x="1035" y="4561"/>
                  </a:lnTo>
                  <a:cubicBezTo>
                    <a:pt x="1168" y="4728"/>
                    <a:pt x="1302" y="4928"/>
                    <a:pt x="1535" y="5028"/>
                  </a:cubicBezTo>
                  <a:cubicBezTo>
                    <a:pt x="1630" y="5072"/>
                    <a:pt x="1728" y="5092"/>
                    <a:pt x="1826" y="5092"/>
                  </a:cubicBezTo>
                  <a:cubicBezTo>
                    <a:pt x="2175" y="5092"/>
                    <a:pt x="2520" y="4841"/>
                    <a:pt x="2703" y="4528"/>
                  </a:cubicBezTo>
                  <a:cubicBezTo>
                    <a:pt x="2936" y="4161"/>
                    <a:pt x="3003" y="3661"/>
                    <a:pt x="3136" y="3227"/>
                  </a:cubicBezTo>
                  <a:cubicBezTo>
                    <a:pt x="3336" y="2593"/>
                    <a:pt x="3670" y="2026"/>
                    <a:pt x="4104" y="1559"/>
                  </a:cubicBezTo>
                  <a:cubicBezTo>
                    <a:pt x="4404" y="1226"/>
                    <a:pt x="4838" y="792"/>
                    <a:pt x="4504" y="325"/>
                  </a:cubicBezTo>
                  <a:cubicBezTo>
                    <a:pt x="4339" y="112"/>
                    <a:pt x="4106" y="0"/>
                    <a:pt x="386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a:off x="1989925" y="2513700"/>
              <a:ext cx="147625" cy="105050"/>
            </a:xfrm>
            <a:custGeom>
              <a:avLst/>
              <a:gdLst/>
              <a:ahLst/>
              <a:cxnLst/>
              <a:rect l="l" t="t" r="r" b="b"/>
              <a:pathLst>
                <a:path w="5905" h="4202" extrusionOk="0">
                  <a:moveTo>
                    <a:pt x="4981" y="1"/>
                  </a:moveTo>
                  <a:cubicBezTo>
                    <a:pt x="3288" y="1"/>
                    <a:pt x="1413" y="982"/>
                    <a:pt x="434" y="2327"/>
                  </a:cubicBezTo>
                  <a:cubicBezTo>
                    <a:pt x="201" y="2661"/>
                    <a:pt x="1" y="3094"/>
                    <a:pt x="234" y="3461"/>
                  </a:cubicBezTo>
                  <a:cubicBezTo>
                    <a:pt x="334" y="3628"/>
                    <a:pt x="534" y="3728"/>
                    <a:pt x="701" y="3828"/>
                  </a:cubicBezTo>
                  <a:cubicBezTo>
                    <a:pt x="1127" y="4030"/>
                    <a:pt x="1597" y="4201"/>
                    <a:pt x="2043" y="4201"/>
                  </a:cubicBezTo>
                  <a:cubicBezTo>
                    <a:pt x="2260" y="4201"/>
                    <a:pt x="2472" y="4160"/>
                    <a:pt x="2669" y="4062"/>
                  </a:cubicBezTo>
                  <a:cubicBezTo>
                    <a:pt x="3103" y="3828"/>
                    <a:pt x="3370" y="3428"/>
                    <a:pt x="3670" y="3061"/>
                  </a:cubicBezTo>
                  <a:cubicBezTo>
                    <a:pt x="4270" y="2261"/>
                    <a:pt x="5071" y="1627"/>
                    <a:pt x="5638" y="826"/>
                  </a:cubicBezTo>
                  <a:cubicBezTo>
                    <a:pt x="5771" y="593"/>
                    <a:pt x="5905" y="259"/>
                    <a:pt x="5671" y="92"/>
                  </a:cubicBezTo>
                  <a:cubicBezTo>
                    <a:pt x="5605" y="59"/>
                    <a:pt x="5538" y="26"/>
                    <a:pt x="5438" y="26"/>
                  </a:cubicBezTo>
                  <a:cubicBezTo>
                    <a:pt x="5288" y="9"/>
                    <a:pt x="5135" y="1"/>
                    <a:pt x="498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a:off x="2597025" y="2571575"/>
              <a:ext cx="99275" cy="277175"/>
            </a:xfrm>
            <a:custGeom>
              <a:avLst/>
              <a:gdLst/>
              <a:ahLst/>
              <a:cxnLst/>
              <a:rect l="l" t="t" r="r" b="b"/>
              <a:pathLst>
                <a:path w="3971" h="11087" extrusionOk="0">
                  <a:moveTo>
                    <a:pt x="3025" y="0"/>
                  </a:moveTo>
                  <a:cubicBezTo>
                    <a:pt x="2455" y="0"/>
                    <a:pt x="2088" y="939"/>
                    <a:pt x="1869" y="1347"/>
                  </a:cubicBezTo>
                  <a:cubicBezTo>
                    <a:pt x="1168" y="2814"/>
                    <a:pt x="868" y="4415"/>
                    <a:pt x="568" y="5983"/>
                  </a:cubicBezTo>
                  <a:cubicBezTo>
                    <a:pt x="267" y="7551"/>
                    <a:pt x="1" y="9152"/>
                    <a:pt x="301" y="10720"/>
                  </a:cubicBezTo>
                  <a:cubicBezTo>
                    <a:pt x="334" y="10820"/>
                    <a:pt x="334" y="10887"/>
                    <a:pt x="401" y="10953"/>
                  </a:cubicBezTo>
                  <a:cubicBezTo>
                    <a:pt x="468" y="11053"/>
                    <a:pt x="601" y="11087"/>
                    <a:pt x="734" y="11087"/>
                  </a:cubicBezTo>
                  <a:cubicBezTo>
                    <a:pt x="1101" y="11087"/>
                    <a:pt x="1402" y="10820"/>
                    <a:pt x="1568" y="10486"/>
                  </a:cubicBezTo>
                  <a:cubicBezTo>
                    <a:pt x="1735" y="10186"/>
                    <a:pt x="1802" y="9819"/>
                    <a:pt x="1869" y="9486"/>
                  </a:cubicBezTo>
                  <a:cubicBezTo>
                    <a:pt x="2102" y="8585"/>
                    <a:pt x="2536" y="7751"/>
                    <a:pt x="3069" y="7051"/>
                  </a:cubicBezTo>
                  <a:cubicBezTo>
                    <a:pt x="3370" y="6684"/>
                    <a:pt x="3737" y="6317"/>
                    <a:pt x="3837" y="5850"/>
                  </a:cubicBezTo>
                  <a:cubicBezTo>
                    <a:pt x="3903" y="5650"/>
                    <a:pt x="3903" y="5416"/>
                    <a:pt x="3937" y="5216"/>
                  </a:cubicBezTo>
                  <a:cubicBezTo>
                    <a:pt x="3970" y="4149"/>
                    <a:pt x="3937" y="3081"/>
                    <a:pt x="3803" y="2047"/>
                  </a:cubicBezTo>
                  <a:cubicBezTo>
                    <a:pt x="3770" y="1513"/>
                    <a:pt x="3837" y="146"/>
                    <a:pt x="3136" y="12"/>
                  </a:cubicBezTo>
                  <a:cubicBezTo>
                    <a:pt x="3098" y="4"/>
                    <a:pt x="3061" y="0"/>
                    <a:pt x="302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a:off x="3169925" y="2024800"/>
              <a:ext cx="105950" cy="75450"/>
            </a:xfrm>
            <a:custGeom>
              <a:avLst/>
              <a:gdLst/>
              <a:ahLst/>
              <a:cxnLst/>
              <a:rect l="l" t="t" r="r" b="b"/>
              <a:pathLst>
                <a:path w="4238" h="3018" extrusionOk="0">
                  <a:moveTo>
                    <a:pt x="3737" y="1"/>
                  </a:moveTo>
                  <a:cubicBezTo>
                    <a:pt x="2770" y="1"/>
                    <a:pt x="1802" y="635"/>
                    <a:pt x="935" y="1002"/>
                  </a:cubicBezTo>
                  <a:cubicBezTo>
                    <a:pt x="268" y="1302"/>
                    <a:pt x="1" y="2603"/>
                    <a:pt x="768" y="2936"/>
                  </a:cubicBezTo>
                  <a:cubicBezTo>
                    <a:pt x="868" y="3003"/>
                    <a:pt x="1002" y="3003"/>
                    <a:pt x="1102" y="3003"/>
                  </a:cubicBezTo>
                  <a:cubicBezTo>
                    <a:pt x="1204" y="3012"/>
                    <a:pt x="1309" y="3017"/>
                    <a:pt x="1413" y="3017"/>
                  </a:cubicBezTo>
                  <a:cubicBezTo>
                    <a:pt x="2056" y="3017"/>
                    <a:pt x="2720" y="2838"/>
                    <a:pt x="3237" y="2436"/>
                  </a:cubicBezTo>
                  <a:cubicBezTo>
                    <a:pt x="3837" y="1969"/>
                    <a:pt x="4237" y="1235"/>
                    <a:pt x="4171" y="468"/>
                  </a:cubicBezTo>
                  <a:cubicBezTo>
                    <a:pt x="4171" y="334"/>
                    <a:pt x="4137" y="168"/>
                    <a:pt x="4004" y="68"/>
                  </a:cubicBezTo>
                  <a:cubicBezTo>
                    <a:pt x="3937" y="34"/>
                    <a:pt x="3837" y="1"/>
                    <a:pt x="373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a:off x="3328375" y="2123875"/>
              <a:ext cx="109500" cy="39925"/>
            </a:xfrm>
            <a:custGeom>
              <a:avLst/>
              <a:gdLst/>
              <a:ahLst/>
              <a:cxnLst/>
              <a:rect l="l" t="t" r="r" b="b"/>
              <a:pathLst>
                <a:path w="4380" h="1597" extrusionOk="0">
                  <a:moveTo>
                    <a:pt x="2279" y="1"/>
                  </a:moveTo>
                  <a:cubicBezTo>
                    <a:pt x="1734" y="1"/>
                    <a:pt x="1236" y="50"/>
                    <a:pt x="1068" y="74"/>
                  </a:cubicBezTo>
                  <a:cubicBezTo>
                    <a:pt x="835" y="107"/>
                    <a:pt x="568" y="141"/>
                    <a:pt x="368" y="274"/>
                  </a:cubicBezTo>
                  <a:cubicBezTo>
                    <a:pt x="134" y="441"/>
                    <a:pt x="1" y="675"/>
                    <a:pt x="34" y="941"/>
                  </a:cubicBezTo>
                  <a:cubicBezTo>
                    <a:pt x="67" y="1108"/>
                    <a:pt x="234" y="1275"/>
                    <a:pt x="401" y="1375"/>
                  </a:cubicBezTo>
                  <a:cubicBezTo>
                    <a:pt x="568" y="1442"/>
                    <a:pt x="768" y="1475"/>
                    <a:pt x="968" y="1508"/>
                  </a:cubicBezTo>
                  <a:cubicBezTo>
                    <a:pt x="1350" y="1556"/>
                    <a:pt x="1739" y="1596"/>
                    <a:pt x="2122" y="1596"/>
                  </a:cubicBezTo>
                  <a:cubicBezTo>
                    <a:pt x="2541" y="1596"/>
                    <a:pt x="2953" y="1548"/>
                    <a:pt x="3336" y="1408"/>
                  </a:cubicBezTo>
                  <a:cubicBezTo>
                    <a:pt x="3637" y="1308"/>
                    <a:pt x="3937" y="1175"/>
                    <a:pt x="4037" y="908"/>
                  </a:cubicBezTo>
                  <a:cubicBezTo>
                    <a:pt x="4379" y="159"/>
                    <a:pt x="3254" y="1"/>
                    <a:pt x="227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a:off x="3296700" y="2284100"/>
              <a:ext cx="148450" cy="80825"/>
            </a:xfrm>
            <a:custGeom>
              <a:avLst/>
              <a:gdLst/>
              <a:ahLst/>
              <a:cxnLst/>
              <a:rect l="l" t="t" r="r" b="b"/>
              <a:pathLst>
                <a:path w="5938" h="3233" extrusionOk="0">
                  <a:moveTo>
                    <a:pt x="2837" y="1"/>
                  </a:moveTo>
                  <a:cubicBezTo>
                    <a:pt x="2042" y="1"/>
                    <a:pt x="1239" y="117"/>
                    <a:pt x="534" y="370"/>
                  </a:cubicBezTo>
                  <a:cubicBezTo>
                    <a:pt x="367" y="437"/>
                    <a:pt x="167" y="503"/>
                    <a:pt x="100" y="670"/>
                  </a:cubicBezTo>
                  <a:cubicBezTo>
                    <a:pt x="0" y="904"/>
                    <a:pt x="100" y="1170"/>
                    <a:pt x="267" y="1371"/>
                  </a:cubicBezTo>
                  <a:cubicBezTo>
                    <a:pt x="534" y="1738"/>
                    <a:pt x="968" y="2038"/>
                    <a:pt x="1401" y="2271"/>
                  </a:cubicBezTo>
                  <a:cubicBezTo>
                    <a:pt x="2302" y="2772"/>
                    <a:pt x="3336" y="3072"/>
                    <a:pt x="4337" y="3205"/>
                  </a:cubicBezTo>
                  <a:cubicBezTo>
                    <a:pt x="4456" y="3222"/>
                    <a:pt x="4583" y="3233"/>
                    <a:pt x="4709" y="3233"/>
                  </a:cubicBezTo>
                  <a:cubicBezTo>
                    <a:pt x="5075" y="3233"/>
                    <a:pt x="5439" y="3144"/>
                    <a:pt x="5638" y="2872"/>
                  </a:cubicBezTo>
                  <a:cubicBezTo>
                    <a:pt x="5938" y="2405"/>
                    <a:pt x="5904" y="1471"/>
                    <a:pt x="5704" y="970"/>
                  </a:cubicBezTo>
                  <a:cubicBezTo>
                    <a:pt x="5537" y="537"/>
                    <a:pt x="5204" y="370"/>
                    <a:pt x="4770" y="236"/>
                  </a:cubicBezTo>
                  <a:cubicBezTo>
                    <a:pt x="4174" y="84"/>
                    <a:pt x="3509" y="1"/>
                    <a:pt x="283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a:off x="3179100" y="2502700"/>
              <a:ext cx="127625" cy="91300"/>
            </a:xfrm>
            <a:custGeom>
              <a:avLst/>
              <a:gdLst/>
              <a:ahLst/>
              <a:cxnLst/>
              <a:rect l="l" t="t" r="r" b="b"/>
              <a:pathLst>
                <a:path w="5105" h="3652" extrusionOk="0">
                  <a:moveTo>
                    <a:pt x="1256" y="0"/>
                  </a:moveTo>
                  <a:cubicBezTo>
                    <a:pt x="830" y="0"/>
                    <a:pt x="419" y="93"/>
                    <a:pt x="201" y="432"/>
                  </a:cubicBezTo>
                  <a:cubicBezTo>
                    <a:pt x="34" y="666"/>
                    <a:pt x="1" y="999"/>
                    <a:pt x="34" y="1300"/>
                  </a:cubicBezTo>
                  <a:cubicBezTo>
                    <a:pt x="168" y="2100"/>
                    <a:pt x="901" y="2701"/>
                    <a:pt x="1635" y="3134"/>
                  </a:cubicBezTo>
                  <a:cubicBezTo>
                    <a:pt x="2069" y="3368"/>
                    <a:pt x="2569" y="3601"/>
                    <a:pt x="3070" y="3635"/>
                  </a:cubicBezTo>
                  <a:cubicBezTo>
                    <a:pt x="3152" y="3645"/>
                    <a:pt x="3236" y="3651"/>
                    <a:pt x="3321" y="3651"/>
                  </a:cubicBezTo>
                  <a:cubicBezTo>
                    <a:pt x="3750" y="3651"/>
                    <a:pt x="4192" y="3507"/>
                    <a:pt x="4471" y="3201"/>
                  </a:cubicBezTo>
                  <a:cubicBezTo>
                    <a:pt x="5004" y="2634"/>
                    <a:pt x="5104" y="1366"/>
                    <a:pt x="4404" y="866"/>
                  </a:cubicBezTo>
                  <a:cubicBezTo>
                    <a:pt x="3770" y="366"/>
                    <a:pt x="2536" y="165"/>
                    <a:pt x="1735" y="32"/>
                  </a:cubicBezTo>
                  <a:cubicBezTo>
                    <a:pt x="1580" y="14"/>
                    <a:pt x="1417" y="0"/>
                    <a:pt x="125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a:off x="3029000" y="2571275"/>
              <a:ext cx="115100" cy="133025"/>
            </a:xfrm>
            <a:custGeom>
              <a:avLst/>
              <a:gdLst/>
              <a:ahLst/>
              <a:cxnLst/>
              <a:rect l="l" t="t" r="r" b="b"/>
              <a:pathLst>
                <a:path w="4604" h="5321" extrusionOk="0">
                  <a:moveTo>
                    <a:pt x="2528" y="1"/>
                  </a:moveTo>
                  <a:cubicBezTo>
                    <a:pt x="2275" y="1"/>
                    <a:pt x="2018" y="34"/>
                    <a:pt x="1768" y="91"/>
                  </a:cubicBezTo>
                  <a:cubicBezTo>
                    <a:pt x="1235" y="258"/>
                    <a:pt x="701" y="525"/>
                    <a:pt x="367" y="1025"/>
                  </a:cubicBezTo>
                  <a:cubicBezTo>
                    <a:pt x="67" y="1459"/>
                    <a:pt x="1" y="1992"/>
                    <a:pt x="67" y="2526"/>
                  </a:cubicBezTo>
                  <a:cubicBezTo>
                    <a:pt x="134" y="3026"/>
                    <a:pt x="367" y="3493"/>
                    <a:pt x="601" y="3960"/>
                  </a:cubicBezTo>
                  <a:cubicBezTo>
                    <a:pt x="834" y="4394"/>
                    <a:pt x="1135" y="4828"/>
                    <a:pt x="1568" y="5095"/>
                  </a:cubicBezTo>
                  <a:cubicBezTo>
                    <a:pt x="1797" y="5235"/>
                    <a:pt x="2063" y="5320"/>
                    <a:pt x="2322" y="5320"/>
                  </a:cubicBezTo>
                  <a:cubicBezTo>
                    <a:pt x="2554" y="5320"/>
                    <a:pt x="2780" y="5252"/>
                    <a:pt x="2969" y="5095"/>
                  </a:cubicBezTo>
                  <a:cubicBezTo>
                    <a:pt x="3236" y="4894"/>
                    <a:pt x="3370" y="4561"/>
                    <a:pt x="3503" y="4261"/>
                  </a:cubicBezTo>
                  <a:cubicBezTo>
                    <a:pt x="3803" y="3493"/>
                    <a:pt x="4103" y="2726"/>
                    <a:pt x="4370" y="1959"/>
                  </a:cubicBezTo>
                  <a:cubicBezTo>
                    <a:pt x="4604" y="1359"/>
                    <a:pt x="4370" y="892"/>
                    <a:pt x="3870" y="458"/>
                  </a:cubicBezTo>
                  <a:cubicBezTo>
                    <a:pt x="3496" y="127"/>
                    <a:pt x="3019" y="1"/>
                    <a:pt x="252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16"/>
          <p:cNvGrpSpPr/>
          <p:nvPr/>
        </p:nvGrpSpPr>
        <p:grpSpPr>
          <a:xfrm>
            <a:off x="3568750" y="4535650"/>
            <a:ext cx="1614525" cy="779075"/>
            <a:chOff x="407100" y="684850"/>
            <a:chExt cx="1614525" cy="779075"/>
          </a:xfrm>
        </p:grpSpPr>
        <p:sp>
          <p:nvSpPr>
            <p:cNvPr id="794" name="Google Shape;794;p16"/>
            <p:cNvSpPr/>
            <p:nvPr/>
          </p:nvSpPr>
          <p:spPr>
            <a:xfrm>
              <a:off x="407100" y="684850"/>
              <a:ext cx="1614525" cy="779075"/>
            </a:xfrm>
            <a:custGeom>
              <a:avLst/>
              <a:gdLst/>
              <a:ahLst/>
              <a:cxnLst/>
              <a:rect l="l" t="t" r="r" b="b"/>
              <a:pathLst>
                <a:path w="64581" h="31163" extrusionOk="0">
                  <a:moveTo>
                    <a:pt x="58224" y="0"/>
                  </a:moveTo>
                  <a:cubicBezTo>
                    <a:pt x="51269" y="0"/>
                    <a:pt x="44288" y="1367"/>
                    <a:pt x="37828" y="4004"/>
                  </a:cubicBezTo>
                  <a:cubicBezTo>
                    <a:pt x="36994" y="4337"/>
                    <a:pt x="36126" y="4704"/>
                    <a:pt x="35226" y="4804"/>
                  </a:cubicBezTo>
                  <a:cubicBezTo>
                    <a:pt x="34985" y="4842"/>
                    <a:pt x="34741" y="4855"/>
                    <a:pt x="34495" y="4855"/>
                  </a:cubicBezTo>
                  <a:cubicBezTo>
                    <a:pt x="33858" y="4855"/>
                    <a:pt x="33207" y="4762"/>
                    <a:pt x="32557" y="4738"/>
                  </a:cubicBezTo>
                  <a:cubicBezTo>
                    <a:pt x="32397" y="4731"/>
                    <a:pt x="32234" y="4727"/>
                    <a:pt x="32070" y="4727"/>
                  </a:cubicBezTo>
                  <a:cubicBezTo>
                    <a:pt x="29869" y="4727"/>
                    <a:pt x="27310" y="5336"/>
                    <a:pt x="25385" y="6205"/>
                  </a:cubicBezTo>
                  <a:cubicBezTo>
                    <a:pt x="22850" y="7340"/>
                    <a:pt x="20482" y="10075"/>
                    <a:pt x="18347" y="11809"/>
                  </a:cubicBezTo>
                  <a:cubicBezTo>
                    <a:pt x="13377" y="15879"/>
                    <a:pt x="8340" y="19882"/>
                    <a:pt x="3136" y="23718"/>
                  </a:cubicBezTo>
                  <a:cubicBezTo>
                    <a:pt x="1502" y="24919"/>
                    <a:pt x="1" y="26753"/>
                    <a:pt x="1435" y="28822"/>
                  </a:cubicBezTo>
                  <a:cubicBezTo>
                    <a:pt x="2202" y="29922"/>
                    <a:pt x="3503" y="30523"/>
                    <a:pt x="4804" y="30823"/>
                  </a:cubicBezTo>
                  <a:cubicBezTo>
                    <a:pt x="5826" y="31061"/>
                    <a:pt x="6809" y="31163"/>
                    <a:pt x="7775" y="31163"/>
                  </a:cubicBezTo>
                  <a:cubicBezTo>
                    <a:pt x="9523" y="31163"/>
                    <a:pt x="11215" y="30829"/>
                    <a:pt x="12977" y="30356"/>
                  </a:cubicBezTo>
                  <a:cubicBezTo>
                    <a:pt x="16379" y="29422"/>
                    <a:pt x="19815" y="28555"/>
                    <a:pt x="23251" y="27788"/>
                  </a:cubicBezTo>
                  <a:cubicBezTo>
                    <a:pt x="30122" y="26286"/>
                    <a:pt x="37094" y="25119"/>
                    <a:pt x="44099" y="24318"/>
                  </a:cubicBezTo>
                  <a:cubicBezTo>
                    <a:pt x="45333" y="24185"/>
                    <a:pt x="46567" y="24052"/>
                    <a:pt x="47701" y="23551"/>
                  </a:cubicBezTo>
                  <a:cubicBezTo>
                    <a:pt x="48869" y="23084"/>
                    <a:pt x="49903" y="22217"/>
                    <a:pt x="50236" y="21049"/>
                  </a:cubicBezTo>
                  <a:cubicBezTo>
                    <a:pt x="50370" y="20582"/>
                    <a:pt x="50437" y="20082"/>
                    <a:pt x="50603" y="19648"/>
                  </a:cubicBezTo>
                  <a:cubicBezTo>
                    <a:pt x="50870" y="18915"/>
                    <a:pt x="51504" y="18381"/>
                    <a:pt x="52104" y="17880"/>
                  </a:cubicBezTo>
                  <a:cubicBezTo>
                    <a:pt x="54606" y="15679"/>
                    <a:pt x="56841" y="13177"/>
                    <a:pt x="58709" y="10408"/>
                  </a:cubicBezTo>
                  <a:cubicBezTo>
                    <a:pt x="59443" y="9308"/>
                    <a:pt x="59910" y="8440"/>
                    <a:pt x="61111" y="7840"/>
                  </a:cubicBezTo>
                  <a:cubicBezTo>
                    <a:pt x="62445" y="7206"/>
                    <a:pt x="63546" y="7039"/>
                    <a:pt x="63880" y="5338"/>
                  </a:cubicBezTo>
                  <a:cubicBezTo>
                    <a:pt x="64146" y="3937"/>
                    <a:pt x="64580" y="2236"/>
                    <a:pt x="63446" y="1202"/>
                  </a:cubicBezTo>
                  <a:cubicBezTo>
                    <a:pt x="62178" y="101"/>
                    <a:pt x="60077" y="34"/>
                    <a:pt x="58476" y="1"/>
                  </a:cubicBezTo>
                  <a:cubicBezTo>
                    <a:pt x="58392" y="1"/>
                    <a:pt x="58308" y="0"/>
                    <a:pt x="5822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a:off x="407100" y="1061225"/>
              <a:ext cx="1178375" cy="369275"/>
            </a:xfrm>
            <a:custGeom>
              <a:avLst/>
              <a:gdLst/>
              <a:ahLst/>
              <a:cxnLst/>
              <a:rect l="l" t="t" r="r" b="b"/>
              <a:pathLst>
                <a:path w="47135" h="14771" extrusionOk="0">
                  <a:moveTo>
                    <a:pt x="36928" y="0"/>
                  </a:moveTo>
                  <a:cubicBezTo>
                    <a:pt x="36372" y="0"/>
                    <a:pt x="35816" y="10"/>
                    <a:pt x="35259" y="23"/>
                  </a:cubicBezTo>
                  <a:cubicBezTo>
                    <a:pt x="31657" y="90"/>
                    <a:pt x="28021" y="390"/>
                    <a:pt x="24418" y="924"/>
                  </a:cubicBezTo>
                  <a:cubicBezTo>
                    <a:pt x="21816" y="1324"/>
                    <a:pt x="19248" y="1825"/>
                    <a:pt x="16779" y="2725"/>
                  </a:cubicBezTo>
                  <a:cubicBezTo>
                    <a:pt x="14211" y="3693"/>
                    <a:pt x="11809" y="5127"/>
                    <a:pt x="9207" y="6094"/>
                  </a:cubicBezTo>
                  <a:cubicBezTo>
                    <a:pt x="7906" y="6561"/>
                    <a:pt x="6272" y="6928"/>
                    <a:pt x="4704" y="7495"/>
                  </a:cubicBezTo>
                  <a:cubicBezTo>
                    <a:pt x="4170" y="7862"/>
                    <a:pt x="3670" y="8263"/>
                    <a:pt x="3136" y="8663"/>
                  </a:cubicBezTo>
                  <a:cubicBezTo>
                    <a:pt x="1502" y="9864"/>
                    <a:pt x="1" y="11698"/>
                    <a:pt x="1468" y="13767"/>
                  </a:cubicBezTo>
                  <a:cubicBezTo>
                    <a:pt x="1702" y="14134"/>
                    <a:pt x="2035" y="14434"/>
                    <a:pt x="2402" y="14701"/>
                  </a:cubicBezTo>
                  <a:cubicBezTo>
                    <a:pt x="2602" y="14734"/>
                    <a:pt x="2836" y="14767"/>
                    <a:pt x="3069" y="14767"/>
                  </a:cubicBezTo>
                  <a:cubicBezTo>
                    <a:pt x="3166" y="14770"/>
                    <a:pt x="3263" y="14771"/>
                    <a:pt x="3360" y="14771"/>
                  </a:cubicBezTo>
                  <a:cubicBezTo>
                    <a:pt x="4635" y="14771"/>
                    <a:pt x="5930" y="14565"/>
                    <a:pt x="7139" y="14100"/>
                  </a:cubicBezTo>
                  <a:cubicBezTo>
                    <a:pt x="8006" y="13767"/>
                    <a:pt x="8874" y="13300"/>
                    <a:pt x="9774" y="13066"/>
                  </a:cubicBezTo>
                  <a:cubicBezTo>
                    <a:pt x="10108" y="12983"/>
                    <a:pt x="10459" y="12933"/>
                    <a:pt x="10804" y="12933"/>
                  </a:cubicBezTo>
                  <a:cubicBezTo>
                    <a:pt x="11425" y="12933"/>
                    <a:pt x="12026" y="13093"/>
                    <a:pt x="12476" y="13500"/>
                  </a:cubicBezTo>
                  <a:cubicBezTo>
                    <a:pt x="13043" y="12332"/>
                    <a:pt x="14344" y="11732"/>
                    <a:pt x="15545" y="11332"/>
                  </a:cubicBezTo>
                  <a:cubicBezTo>
                    <a:pt x="19281" y="10064"/>
                    <a:pt x="23184" y="9530"/>
                    <a:pt x="27053" y="8997"/>
                  </a:cubicBezTo>
                  <a:cubicBezTo>
                    <a:pt x="32657" y="8196"/>
                    <a:pt x="38261" y="7429"/>
                    <a:pt x="43865" y="6628"/>
                  </a:cubicBezTo>
                  <a:cubicBezTo>
                    <a:pt x="44766" y="6495"/>
                    <a:pt x="45767" y="6328"/>
                    <a:pt x="46367" y="5661"/>
                  </a:cubicBezTo>
                  <a:cubicBezTo>
                    <a:pt x="47134" y="4794"/>
                    <a:pt x="46967" y="3359"/>
                    <a:pt x="46234" y="2459"/>
                  </a:cubicBezTo>
                  <a:cubicBezTo>
                    <a:pt x="45500" y="1525"/>
                    <a:pt x="44366" y="1057"/>
                    <a:pt x="43231" y="724"/>
                  </a:cubicBezTo>
                  <a:cubicBezTo>
                    <a:pt x="41192" y="141"/>
                    <a:pt x="39069" y="0"/>
                    <a:pt x="3692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a:off x="1577950" y="871600"/>
              <a:ext cx="194325" cy="380350"/>
            </a:xfrm>
            <a:custGeom>
              <a:avLst/>
              <a:gdLst/>
              <a:ahLst/>
              <a:cxnLst/>
              <a:rect l="l" t="t" r="r" b="b"/>
              <a:pathLst>
                <a:path w="7773" h="15214" extrusionOk="0">
                  <a:moveTo>
                    <a:pt x="4630" y="0"/>
                  </a:moveTo>
                  <a:cubicBezTo>
                    <a:pt x="4224" y="0"/>
                    <a:pt x="3849" y="254"/>
                    <a:pt x="3503" y="537"/>
                  </a:cubicBezTo>
                  <a:cubicBezTo>
                    <a:pt x="1835" y="1938"/>
                    <a:pt x="0" y="5140"/>
                    <a:pt x="300" y="7375"/>
                  </a:cubicBezTo>
                  <a:cubicBezTo>
                    <a:pt x="667" y="10010"/>
                    <a:pt x="1401" y="12679"/>
                    <a:pt x="2302" y="15214"/>
                  </a:cubicBezTo>
                  <a:cubicBezTo>
                    <a:pt x="2802" y="14747"/>
                    <a:pt x="3202" y="14213"/>
                    <a:pt x="3402" y="13546"/>
                  </a:cubicBezTo>
                  <a:cubicBezTo>
                    <a:pt x="3569" y="13112"/>
                    <a:pt x="3603" y="12612"/>
                    <a:pt x="3769" y="12178"/>
                  </a:cubicBezTo>
                  <a:cubicBezTo>
                    <a:pt x="4070" y="11445"/>
                    <a:pt x="4670" y="10911"/>
                    <a:pt x="5270" y="10410"/>
                  </a:cubicBezTo>
                  <a:cubicBezTo>
                    <a:pt x="6138" y="9643"/>
                    <a:pt x="6972" y="8843"/>
                    <a:pt x="7772" y="8009"/>
                  </a:cubicBezTo>
                  <a:cubicBezTo>
                    <a:pt x="7272" y="5974"/>
                    <a:pt x="6738" y="3939"/>
                    <a:pt x="6238" y="1938"/>
                  </a:cubicBezTo>
                  <a:cubicBezTo>
                    <a:pt x="6004" y="1070"/>
                    <a:pt x="5571" y="36"/>
                    <a:pt x="4703" y="3"/>
                  </a:cubicBezTo>
                  <a:cubicBezTo>
                    <a:pt x="4679" y="1"/>
                    <a:pt x="4654" y="0"/>
                    <a:pt x="463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a:off x="436300" y="684850"/>
              <a:ext cx="1568625" cy="688925"/>
            </a:xfrm>
            <a:custGeom>
              <a:avLst/>
              <a:gdLst/>
              <a:ahLst/>
              <a:cxnLst/>
              <a:rect l="l" t="t" r="r" b="b"/>
              <a:pathLst>
                <a:path w="62745" h="27557" extrusionOk="0">
                  <a:moveTo>
                    <a:pt x="57056" y="0"/>
                  </a:moveTo>
                  <a:cubicBezTo>
                    <a:pt x="50101" y="0"/>
                    <a:pt x="43120" y="1367"/>
                    <a:pt x="36660" y="4004"/>
                  </a:cubicBezTo>
                  <a:cubicBezTo>
                    <a:pt x="35826" y="4337"/>
                    <a:pt x="34992" y="4704"/>
                    <a:pt x="34091" y="4804"/>
                  </a:cubicBezTo>
                  <a:cubicBezTo>
                    <a:pt x="33841" y="4842"/>
                    <a:pt x="33590" y="4855"/>
                    <a:pt x="33340" y="4855"/>
                  </a:cubicBezTo>
                  <a:cubicBezTo>
                    <a:pt x="32690" y="4855"/>
                    <a:pt x="32039" y="4762"/>
                    <a:pt x="31389" y="4738"/>
                  </a:cubicBezTo>
                  <a:cubicBezTo>
                    <a:pt x="31229" y="4731"/>
                    <a:pt x="31066" y="4727"/>
                    <a:pt x="30902" y="4727"/>
                  </a:cubicBezTo>
                  <a:cubicBezTo>
                    <a:pt x="28705" y="4727"/>
                    <a:pt x="26173" y="5336"/>
                    <a:pt x="24217" y="6205"/>
                  </a:cubicBezTo>
                  <a:cubicBezTo>
                    <a:pt x="21682" y="7340"/>
                    <a:pt x="19314" y="10075"/>
                    <a:pt x="17179" y="11809"/>
                  </a:cubicBezTo>
                  <a:cubicBezTo>
                    <a:pt x="12209" y="15879"/>
                    <a:pt x="7172" y="19882"/>
                    <a:pt x="1968" y="23718"/>
                  </a:cubicBezTo>
                  <a:cubicBezTo>
                    <a:pt x="1168" y="24285"/>
                    <a:pt x="400" y="25052"/>
                    <a:pt x="0" y="25886"/>
                  </a:cubicBezTo>
                  <a:cubicBezTo>
                    <a:pt x="1234" y="26653"/>
                    <a:pt x="2569" y="27354"/>
                    <a:pt x="4003" y="27521"/>
                  </a:cubicBezTo>
                  <a:cubicBezTo>
                    <a:pt x="4229" y="27545"/>
                    <a:pt x="4457" y="27556"/>
                    <a:pt x="4685" y="27556"/>
                  </a:cubicBezTo>
                  <a:cubicBezTo>
                    <a:pt x="5701" y="27556"/>
                    <a:pt x="6731" y="27338"/>
                    <a:pt x="7739" y="27120"/>
                  </a:cubicBezTo>
                  <a:cubicBezTo>
                    <a:pt x="13510" y="25819"/>
                    <a:pt x="19314" y="24318"/>
                    <a:pt x="25185" y="23418"/>
                  </a:cubicBezTo>
                  <a:cubicBezTo>
                    <a:pt x="31122" y="22484"/>
                    <a:pt x="37060" y="21383"/>
                    <a:pt x="42931" y="20115"/>
                  </a:cubicBezTo>
                  <a:cubicBezTo>
                    <a:pt x="44665" y="19715"/>
                    <a:pt x="46567" y="19215"/>
                    <a:pt x="47401" y="17680"/>
                  </a:cubicBezTo>
                  <a:cubicBezTo>
                    <a:pt x="47901" y="16746"/>
                    <a:pt x="47901" y="15612"/>
                    <a:pt x="48235" y="14611"/>
                  </a:cubicBezTo>
                  <a:cubicBezTo>
                    <a:pt x="48568" y="13711"/>
                    <a:pt x="49169" y="12944"/>
                    <a:pt x="49802" y="12210"/>
                  </a:cubicBezTo>
                  <a:cubicBezTo>
                    <a:pt x="52871" y="8474"/>
                    <a:pt x="56140" y="5071"/>
                    <a:pt x="60610" y="3103"/>
                  </a:cubicBezTo>
                  <a:cubicBezTo>
                    <a:pt x="61377" y="2736"/>
                    <a:pt x="62211" y="2403"/>
                    <a:pt x="62745" y="1769"/>
                  </a:cubicBezTo>
                  <a:cubicBezTo>
                    <a:pt x="62611" y="1569"/>
                    <a:pt x="62478" y="1369"/>
                    <a:pt x="62278" y="1202"/>
                  </a:cubicBezTo>
                  <a:cubicBezTo>
                    <a:pt x="61010" y="101"/>
                    <a:pt x="58909" y="34"/>
                    <a:pt x="57308" y="1"/>
                  </a:cubicBezTo>
                  <a:cubicBezTo>
                    <a:pt x="57224" y="1"/>
                    <a:pt x="57140" y="0"/>
                    <a:pt x="5705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a:off x="578050" y="684850"/>
              <a:ext cx="1426050" cy="522900"/>
            </a:xfrm>
            <a:custGeom>
              <a:avLst/>
              <a:gdLst/>
              <a:ahLst/>
              <a:cxnLst/>
              <a:rect l="l" t="t" r="r" b="b"/>
              <a:pathLst>
                <a:path w="57042" h="20916" extrusionOk="0">
                  <a:moveTo>
                    <a:pt x="51386" y="0"/>
                  </a:moveTo>
                  <a:cubicBezTo>
                    <a:pt x="44431" y="0"/>
                    <a:pt x="37450" y="1367"/>
                    <a:pt x="30990" y="4004"/>
                  </a:cubicBezTo>
                  <a:cubicBezTo>
                    <a:pt x="30156" y="4337"/>
                    <a:pt x="29322" y="4704"/>
                    <a:pt x="28421" y="4804"/>
                  </a:cubicBezTo>
                  <a:cubicBezTo>
                    <a:pt x="28171" y="4842"/>
                    <a:pt x="27920" y="4855"/>
                    <a:pt x="27670" y="4855"/>
                  </a:cubicBezTo>
                  <a:cubicBezTo>
                    <a:pt x="27020" y="4855"/>
                    <a:pt x="26369" y="4762"/>
                    <a:pt x="25719" y="4738"/>
                  </a:cubicBezTo>
                  <a:cubicBezTo>
                    <a:pt x="25559" y="4731"/>
                    <a:pt x="25396" y="4727"/>
                    <a:pt x="25232" y="4727"/>
                  </a:cubicBezTo>
                  <a:cubicBezTo>
                    <a:pt x="23035" y="4727"/>
                    <a:pt x="20503" y="5336"/>
                    <a:pt x="18547" y="6205"/>
                  </a:cubicBezTo>
                  <a:cubicBezTo>
                    <a:pt x="16012" y="7340"/>
                    <a:pt x="13644" y="10075"/>
                    <a:pt x="11509" y="11809"/>
                  </a:cubicBezTo>
                  <a:cubicBezTo>
                    <a:pt x="7706" y="14912"/>
                    <a:pt x="3904" y="17947"/>
                    <a:pt x="1" y="20916"/>
                  </a:cubicBezTo>
                  <a:cubicBezTo>
                    <a:pt x="101" y="20883"/>
                    <a:pt x="201" y="20849"/>
                    <a:pt x="334" y="20783"/>
                  </a:cubicBezTo>
                  <a:cubicBezTo>
                    <a:pt x="2469" y="19782"/>
                    <a:pt x="4504" y="17880"/>
                    <a:pt x="6472" y="16513"/>
                  </a:cubicBezTo>
                  <a:cubicBezTo>
                    <a:pt x="8607" y="15012"/>
                    <a:pt x="10742" y="13544"/>
                    <a:pt x="12877" y="12043"/>
                  </a:cubicBezTo>
                  <a:cubicBezTo>
                    <a:pt x="14811" y="10675"/>
                    <a:pt x="16846" y="9308"/>
                    <a:pt x="19181" y="8907"/>
                  </a:cubicBezTo>
                  <a:cubicBezTo>
                    <a:pt x="19615" y="8834"/>
                    <a:pt x="20054" y="8798"/>
                    <a:pt x="20493" y="8798"/>
                  </a:cubicBezTo>
                  <a:cubicBezTo>
                    <a:pt x="22042" y="8798"/>
                    <a:pt x="23585" y="9250"/>
                    <a:pt x="24885" y="10108"/>
                  </a:cubicBezTo>
                  <a:cubicBezTo>
                    <a:pt x="25185" y="10275"/>
                    <a:pt x="25486" y="10475"/>
                    <a:pt x="25786" y="10475"/>
                  </a:cubicBezTo>
                  <a:cubicBezTo>
                    <a:pt x="26086" y="10442"/>
                    <a:pt x="26320" y="10242"/>
                    <a:pt x="26553" y="10041"/>
                  </a:cubicBezTo>
                  <a:cubicBezTo>
                    <a:pt x="29755" y="7306"/>
                    <a:pt x="33892" y="6039"/>
                    <a:pt x="37928" y="4804"/>
                  </a:cubicBezTo>
                  <a:cubicBezTo>
                    <a:pt x="41797" y="3637"/>
                    <a:pt x="45733" y="2469"/>
                    <a:pt x="49770" y="2203"/>
                  </a:cubicBezTo>
                  <a:cubicBezTo>
                    <a:pt x="50511" y="2160"/>
                    <a:pt x="51248" y="2148"/>
                    <a:pt x="51983" y="2148"/>
                  </a:cubicBezTo>
                  <a:cubicBezTo>
                    <a:pt x="52966" y="2148"/>
                    <a:pt x="53945" y="2170"/>
                    <a:pt x="54922" y="2170"/>
                  </a:cubicBezTo>
                  <a:cubicBezTo>
                    <a:pt x="55518" y="2170"/>
                    <a:pt x="56113" y="2162"/>
                    <a:pt x="56708" y="2136"/>
                  </a:cubicBezTo>
                  <a:cubicBezTo>
                    <a:pt x="56841" y="2036"/>
                    <a:pt x="56941" y="1902"/>
                    <a:pt x="57042" y="1769"/>
                  </a:cubicBezTo>
                  <a:cubicBezTo>
                    <a:pt x="56941" y="1569"/>
                    <a:pt x="56808" y="1369"/>
                    <a:pt x="56608" y="1202"/>
                  </a:cubicBezTo>
                  <a:cubicBezTo>
                    <a:pt x="55340" y="101"/>
                    <a:pt x="53239" y="34"/>
                    <a:pt x="51638" y="1"/>
                  </a:cubicBezTo>
                  <a:cubicBezTo>
                    <a:pt x="51554" y="1"/>
                    <a:pt x="51470" y="0"/>
                    <a:pt x="5138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6"/>
          <p:cNvGrpSpPr/>
          <p:nvPr/>
        </p:nvGrpSpPr>
        <p:grpSpPr>
          <a:xfrm rot="821913">
            <a:off x="7935906" y="134558"/>
            <a:ext cx="1236937" cy="837832"/>
            <a:chOff x="7954374" y="56393"/>
            <a:chExt cx="1237008" cy="837880"/>
          </a:xfrm>
        </p:grpSpPr>
        <p:sp>
          <p:nvSpPr>
            <p:cNvPr id="800" name="Google Shape;800;p16"/>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16"/>
          <p:cNvSpPr/>
          <p:nvPr/>
        </p:nvSpPr>
        <p:spPr>
          <a:xfrm rot="-5156406" flipH="1">
            <a:off x="6735729" y="2981636"/>
            <a:ext cx="1422888" cy="3439115"/>
          </a:xfrm>
          <a:custGeom>
            <a:avLst/>
            <a:gdLst/>
            <a:ahLst/>
            <a:cxnLst/>
            <a:rect l="l" t="t" r="r" b="b"/>
            <a:pathLst>
              <a:path w="56915" h="105408" extrusionOk="0">
                <a:moveTo>
                  <a:pt x="56915" y="0"/>
                </a:moveTo>
                <a:cubicBezTo>
                  <a:pt x="51671" y="6993"/>
                  <a:pt x="26659" y="27432"/>
                  <a:pt x="25449" y="41955"/>
                </a:cubicBezTo>
                <a:cubicBezTo>
                  <a:pt x="24239" y="56478"/>
                  <a:pt x="53016" y="76850"/>
                  <a:pt x="49654" y="87137"/>
                </a:cubicBezTo>
                <a:cubicBezTo>
                  <a:pt x="46292" y="97424"/>
                  <a:pt x="13481" y="100719"/>
                  <a:pt x="5278" y="103677"/>
                </a:cubicBezTo>
                <a:cubicBezTo>
                  <a:pt x="-2925" y="106635"/>
                  <a:pt x="1244" y="104685"/>
                  <a:pt x="437" y="104887"/>
                </a:cubicBezTo>
              </a:path>
            </a:pathLst>
          </a:custGeom>
          <a:noFill/>
          <a:ln w="19050" cap="flat" cmpd="sng">
            <a:solidFill>
              <a:schemeClr val="lt1"/>
            </a:solidFill>
            <a:prstDash val="solid"/>
            <a:round/>
            <a:headEnd type="none" w="med" len="med"/>
            <a:tailEnd type="none" w="med" len="med"/>
          </a:ln>
        </p:spPr>
      </p:sp>
      <p:sp>
        <p:nvSpPr>
          <p:cNvPr id="810" name="Google Shape;810;p16"/>
          <p:cNvSpPr txBox="1">
            <a:spLocks noGrp="1"/>
          </p:cNvSpPr>
          <p:nvPr>
            <p:ph type="body" idx="2"/>
          </p:nvPr>
        </p:nvSpPr>
        <p:spPr>
          <a:xfrm>
            <a:off x="4707675" y="1781550"/>
            <a:ext cx="3122100" cy="2567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2"/>
              </a:buClr>
              <a:buSzPts val="1200"/>
              <a:buFont typeface="Dosis"/>
              <a:buChar char="●"/>
              <a:defRPr sz="11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21">
    <p:spTree>
      <p:nvGrpSpPr>
        <p:cNvPr id="1" name="Shape 811"/>
        <p:cNvGrpSpPr/>
        <p:nvPr/>
      </p:nvGrpSpPr>
      <p:grpSpPr>
        <a:xfrm>
          <a:off x="0" y="0"/>
          <a:ext cx="0" cy="0"/>
          <a:chOff x="0" y="0"/>
          <a:chExt cx="0" cy="0"/>
        </a:xfrm>
      </p:grpSpPr>
      <p:sp>
        <p:nvSpPr>
          <p:cNvPr id="812" name="Google Shape;812;p17"/>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813" name="Google Shape;813;p17"/>
          <p:cNvSpPr txBox="1">
            <a:spLocks noGrp="1"/>
          </p:cNvSpPr>
          <p:nvPr>
            <p:ph type="body" idx="1"/>
          </p:nvPr>
        </p:nvSpPr>
        <p:spPr>
          <a:xfrm>
            <a:off x="1338750" y="1781550"/>
            <a:ext cx="6466500" cy="2567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3"/>
              </a:buClr>
              <a:buSzPts val="1200"/>
              <a:buFont typeface="Dosis"/>
              <a:buChar char="●"/>
              <a:defRPr sz="11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grpSp>
        <p:nvGrpSpPr>
          <p:cNvPr id="814" name="Google Shape;814;p17"/>
          <p:cNvGrpSpPr/>
          <p:nvPr/>
        </p:nvGrpSpPr>
        <p:grpSpPr>
          <a:xfrm>
            <a:off x="5085938" y="4525763"/>
            <a:ext cx="1614525" cy="779075"/>
            <a:chOff x="407100" y="684850"/>
            <a:chExt cx="1614525" cy="779075"/>
          </a:xfrm>
        </p:grpSpPr>
        <p:sp>
          <p:nvSpPr>
            <p:cNvPr id="815" name="Google Shape;815;p17"/>
            <p:cNvSpPr/>
            <p:nvPr/>
          </p:nvSpPr>
          <p:spPr>
            <a:xfrm>
              <a:off x="407100" y="684850"/>
              <a:ext cx="1614525" cy="779075"/>
            </a:xfrm>
            <a:custGeom>
              <a:avLst/>
              <a:gdLst/>
              <a:ahLst/>
              <a:cxnLst/>
              <a:rect l="l" t="t" r="r" b="b"/>
              <a:pathLst>
                <a:path w="64581" h="31163" extrusionOk="0">
                  <a:moveTo>
                    <a:pt x="58224" y="0"/>
                  </a:moveTo>
                  <a:cubicBezTo>
                    <a:pt x="51269" y="0"/>
                    <a:pt x="44288" y="1367"/>
                    <a:pt x="37828" y="4004"/>
                  </a:cubicBezTo>
                  <a:cubicBezTo>
                    <a:pt x="36994" y="4337"/>
                    <a:pt x="36126" y="4704"/>
                    <a:pt x="35226" y="4804"/>
                  </a:cubicBezTo>
                  <a:cubicBezTo>
                    <a:pt x="34985" y="4842"/>
                    <a:pt x="34741" y="4855"/>
                    <a:pt x="34495" y="4855"/>
                  </a:cubicBezTo>
                  <a:cubicBezTo>
                    <a:pt x="33858" y="4855"/>
                    <a:pt x="33207" y="4762"/>
                    <a:pt x="32557" y="4738"/>
                  </a:cubicBezTo>
                  <a:cubicBezTo>
                    <a:pt x="32397" y="4731"/>
                    <a:pt x="32234" y="4727"/>
                    <a:pt x="32070" y="4727"/>
                  </a:cubicBezTo>
                  <a:cubicBezTo>
                    <a:pt x="29869" y="4727"/>
                    <a:pt x="27310" y="5336"/>
                    <a:pt x="25385" y="6205"/>
                  </a:cubicBezTo>
                  <a:cubicBezTo>
                    <a:pt x="22850" y="7340"/>
                    <a:pt x="20482" y="10075"/>
                    <a:pt x="18347" y="11809"/>
                  </a:cubicBezTo>
                  <a:cubicBezTo>
                    <a:pt x="13377" y="15879"/>
                    <a:pt x="8340" y="19882"/>
                    <a:pt x="3136" y="23718"/>
                  </a:cubicBezTo>
                  <a:cubicBezTo>
                    <a:pt x="1502" y="24919"/>
                    <a:pt x="1" y="26753"/>
                    <a:pt x="1435" y="28822"/>
                  </a:cubicBezTo>
                  <a:cubicBezTo>
                    <a:pt x="2202" y="29922"/>
                    <a:pt x="3503" y="30523"/>
                    <a:pt x="4804" y="30823"/>
                  </a:cubicBezTo>
                  <a:cubicBezTo>
                    <a:pt x="5826" y="31061"/>
                    <a:pt x="6809" y="31163"/>
                    <a:pt x="7775" y="31163"/>
                  </a:cubicBezTo>
                  <a:cubicBezTo>
                    <a:pt x="9523" y="31163"/>
                    <a:pt x="11215" y="30829"/>
                    <a:pt x="12977" y="30356"/>
                  </a:cubicBezTo>
                  <a:cubicBezTo>
                    <a:pt x="16379" y="29422"/>
                    <a:pt x="19815" y="28555"/>
                    <a:pt x="23251" y="27788"/>
                  </a:cubicBezTo>
                  <a:cubicBezTo>
                    <a:pt x="30122" y="26286"/>
                    <a:pt x="37094" y="25119"/>
                    <a:pt x="44099" y="24318"/>
                  </a:cubicBezTo>
                  <a:cubicBezTo>
                    <a:pt x="45333" y="24185"/>
                    <a:pt x="46567" y="24052"/>
                    <a:pt x="47701" y="23551"/>
                  </a:cubicBezTo>
                  <a:cubicBezTo>
                    <a:pt x="48869" y="23084"/>
                    <a:pt x="49903" y="22217"/>
                    <a:pt x="50236" y="21049"/>
                  </a:cubicBezTo>
                  <a:cubicBezTo>
                    <a:pt x="50370" y="20582"/>
                    <a:pt x="50437" y="20082"/>
                    <a:pt x="50603" y="19648"/>
                  </a:cubicBezTo>
                  <a:cubicBezTo>
                    <a:pt x="50870" y="18915"/>
                    <a:pt x="51504" y="18381"/>
                    <a:pt x="52104" y="17880"/>
                  </a:cubicBezTo>
                  <a:cubicBezTo>
                    <a:pt x="54606" y="15679"/>
                    <a:pt x="56841" y="13177"/>
                    <a:pt x="58709" y="10408"/>
                  </a:cubicBezTo>
                  <a:cubicBezTo>
                    <a:pt x="59443" y="9308"/>
                    <a:pt x="59910" y="8440"/>
                    <a:pt x="61111" y="7840"/>
                  </a:cubicBezTo>
                  <a:cubicBezTo>
                    <a:pt x="62445" y="7206"/>
                    <a:pt x="63546" y="7039"/>
                    <a:pt x="63880" y="5338"/>
                  </a:cubicBezTo>
                  <a:cubicBezTo>
                    <a:pt x="64146" y="3937"/>
                    <a:pt x="64580" y="2236"/>
                    <a:pt x="63446" y="1202"/>
                  </a:cubicBezTo>
                  <a:cubicBezTo>
                    <a:pt x="62178" y="101"/>
                    <a:pt x="60077" y="34"/>
                    <a:pt x="58476" y="1"/>
                  </a:cubicBezTo>
                  <a:cubicBezTo>
                    <a:pt x="58392" y="1"/>
                    <a:pt x="58308" y="0"/>
                    <a:pt x="5822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7"/>
            <p:cNvSpPr/>
            <p:nvPr/>
          </p:nvSpPr>
          <p:spPr>
            <a:xfrm>
              <a:off x="407100" y="1061225"/>
              <a:ext cx="1178375" cy="369275"/>
            </a:xfrm>
            <a:custGeom>
              <a:avLst/>
              <a:gdLst/>
              <a:ahLst/>
              <a:cxnLst/>
              <a:rect l="l" t="t" r="r" b="b"/>
              <a:pathLst>
                <a:path w="47135" h="14771" extrusionOk="0">
                  <a:moveTo>
                    <a:pt x="36928" y="0"/>
                  </a:moveTo>
                  <a:cubicBezTo>
                    <a:pt x="36372" y="0"/>
                    <a:pt x="35816" y="10"/>
                    <a:pt x="35259" y="23"/>
                  </a:cubicBezTo>
                  <a:cubicBezTo>
                    <a:pt x="31657" y="90"/>
                    <a:pt x="28021" y="390"/>
                    <a:pt x="24418" y="924"/>
                  </a:cubicBezTo>
                  <a:cubicBezTo>
                    <a:pt x="21816" y="1324"/>
                    <a:pt x="19248" y="1825"/>
                    <a:pt x="16779" y="2725"/>
                  </a:cubicBezTo>
                  <a:cubicBezTo>
                    <a:pt x="14211" y="3693"/>
                    <a:pt x="11809" y="5127"/>
                    <a:pt x="9207" y="6094"/>
                  </a:cubicBezTo>
                  <a:cubicBezTo>
                    <a:pt x="7906" y="6561"/>
                    <a:pt x="6272" y="6928"/>
                    <a:pt x="4704" y="7495"/>
                  </a:cubicBezTo>
                  <a:cubicBezTo>
                    <a:pt x="4170" y="7862"/>
                    <a:pt x="3670" y="8263"/>
                    <a:pt x="3136" y="8663"/>
                  </a:cubicBezTo>
                  <a:cubicBezTo>
                    <a:pt x="1502" y="9864"/>
                    <a:pt x="1" y="11698"/>
                    <a:pt x="1468" y="13767"/>
                  </a:cubicBezTo>
                  <a:cubicBezTo>
                    <a:pt x="1702" y="14134"/>
                    <a:pt x="2035" y="14434"/>
                    <a:pt x="2402" y="14701"/>
                  </a:cubicBezTo>
                  <a:cubicBezTo>
                    <a:pt x="2602" y="14734"/>
                    <a:pt x="2836" y="14767"/>
                    <a:pt x="3069" y="14767"/>
                  </a:cubicBezTo>
                  <a:cubicBezTo>
                    <a:pt x="3166" y="14770"/>
                    <a:pt x="3263" y="14771"/>
                    <a:pt x="3360" y="14771"/>
                  </a:cubicBezTo>
                  <a:cubicBezTo>
                    <a:pt x="4635" y="14771"/>
                    <a:pt x="5930" y="14565"/>
                    <a:pt x="7139" y="14100"/>
                  </a:cubicBezTo>
                  <a:cubicBezTo>
                    <a:pt x="8006" y="13767"/>
                    <a:pt x="8874" y="13300"/>
                    <a:pt x="9774" y="13066"/>
                  </a:cubicBezTo>
                  <a:cubicBezTo>
                    <a:pt x="10108" y="12983"/>
                    <a:pt x="10459" y="12933"/>
                    <a:pt x="10804" y="12933"/>
                  </a:cubicBezTo>
                  <a:cubicBezTo>
                    <a:pt x="11425" y="12933"/>
                    <a:pt x="12026" y="13093"/>
                    <a:pt x="12476" y="13500"/>
                  </a:cubicBezTo>
                  <a:cubicBezTo>
                    <a:pt x="13043" y="12332"/>
                    <a:pt x="14344" y="11732"/>
                    <a:pt x="15545" y="11332"/>
                  </a:cubicBezTo>
                  <a:cubicBezTo>
                    <a:pt x="19281" y="10064"/>
                    <a:pt x="23184" y="9530"/>
                    <a:pt x="27053" y="8997"/>
                  </a:cubicBezTo>
                  <a:cubicBezTo>
                    <a:pt x="32657" y="8196"/>
                    <a:pt x="38261" y="7429"/>
                    <a:pt x="43865" y="6628"/>
                  </a:cubicBezTo>
                  <a:cubicBezTo>
                    <a:pt x="44766" y="6495"/>
                    <a:pt x="45767" y="6328"/>
                    <a:pt x="46367" y="5661"/>
                  </a:cubicBezTo>
                  <a:cubicBezTo>
                    <a:pt x="47134" y="4794"/>
                    <a:pt x="46967" y="3359"/>
                    <a:pt x="46234" y="2459"/>
                  </a:cubicBezTo>
                  <a:cubicBezTo>
                    <a:pt x="45500" y="1525"/>
                    <a:pt x="44366" y="1057"/>
                    <a:pt x="43231" y="724"/>
                  </a:cubicBezTo>
                  <a:cubicBezTo>
                    <a:pt x="41192" y="141"/>
                    <a:pt x="39069" y="0"/>
                    <a:pt x="3692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7"/>
            <p:cNvSpPr/>
            <p:nvPr/>
          </p:nvSpPr>
          <p:spPr>
            <a:xfrm>
              <a:off x="1577950" y="871600"/>
              <a:ext cx="194325" cy="380350"/>
            </a:xfrm>
            <a:custGeom>
              <a:avLst/>
              <a:gdLst/>
              <a:ahLst/>
              <a:cxnLst/>
              <a:rect l="l" t="t" r="r" b="b"/>
              <a:pathLst>
                <a:path w="7773" h="15214" extrusionOk="0">
                  <a:moveTo>
                    <a:pt x="4630" y="0"/>
                  </a:moveTo>
                  <a:cubicBezTo>
                    <a:pt x="4224" y="0"/>
                    <a:pt x="3849" y="254"/>
                    <a:pt x="3503" y="537"/>
                  </a:cubicBezTo>
                  <a:cubicBezTo>
                    <a:pt x="1835" y="1938"/>
                    <a:pt x="0" y="5140"/>
                    <a:pt x="300" y="7375"/>
                  </a:cubicBezTo>
                  <a:cubicBezTo>
                    <a:pt x="667" y="10010"/>
                    <a:pt x="1401" y="12679"/>
                    <a:pt x="2302" y="15214"/>
                  </a:cubicBezTo>
                  <a:cubicBezTo>
                    <a:pt x="2802" y="14747"/>
                    <a:pt x="3202" y="14213"/>
                    <a:pt x="3402" y="13546"/>
                  </a:cubicBezTo>
                  <a:cubicBezTo>
                    <a:pt x="3569" y="13112"/>
                    <a:pt x="3603" y="12612"/>
                    <a:pt x="3769" y="12178"/>
                  </a:cubicBezTo>
                  <a:cubicBezTo>
                    <a:pt x="4070" y="11445"/>
                    <a:pt x="4670" y="10911"/>
                    <a:pt x="5270" y="10410"/>
                  </a:cubicBezTo>
                  <a:cubicBezTo>
                    <a:pt x="6138" y="9643"/>
                    <a:pt x="6972" y="8843"/>
                    <a:pt x="7772" y="8009"/>
                  </a:cubicBezTo>
                  <a:cubicBezTo>
                    <a:pt x="7272" y="5974"/>
                    <a:pt x="6738" y="3939"/>
                    <a:pt x="6238" y="1938"/>
                  </a:cubicBezTo>
                  <a:cubicBezTo>
                    <a:pt x="6004" y="1070"/>
                    <a:pt x="5571" y="36"/>
                    <a:pt x="4703" y="3"/>
                  </a:cubicBezTo>
                  <a:cubicBezTo>
                    <a:pt x="4679" y="1"/>
                    <a:pt x="4654" y="0"/>
                    <a:pt x="463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436300" y="684850"/>
              <a:ext cx="1568625" cy="688925"/>
            </a:xfrm>
            <a:custGeom>
              <a:avLst/>
              <a:gdLst/>
              <a:ahLst/>
              <a:cxnLst/>
              <a:rect l="l" t="t" r="r" b="b"/>
              <a:pathLst>
                <a:path w="62745" h="27557" extrusionOk="0">
                  <a:moveTo>
                    <a:pt x="57056" y="0"/>
                  </a:moveTo>
                  <a:cubicBezTo>
                    <a:pt x="50101" y="0"/>
                    <a:pt x="43120" y="1367"/>
                    <a:pt x="36660" y="4004"/>
                  </a:cubicBezTo>
                  <a:cubicBezTo>
                    <a:pt x="35826" y="4337"/>
                    <a:pt x="34992" y="4704"/>
                    <a:pt x="34091" y="4804"/>
                  </a:cubicBezTo>
                  <a:cubicBezTo>
                    <a:pt x="33841" y="4842"/>
                    <a:pt x="33590" y="4855"/>
                    <a:pt x="33340" y="4855"/>
                  </a:cubicBezTo>
                  <a:cubicBezTo>
                    <a:pt x="32690" y="4855"/>
                    <a:pt x="32039" y="4762"/>
                    <a:pt x="31389" y="4738"/>
                  </a:cubicBezTo>
                  <a:cubicBezTo>
                    <a:pt x="31229" y="4731"/>
                    <a:pt x="31066" y="4727"/>
                    <a:pt x="30902" y="4727"/>
                  </a:cubicBezTo>
                  <a:cubicBezTo>
                    <a:pt x="28705" y="4727"/>
                    <a:pt x="26173" y="5336"/>
                    <a:pt x="24217" y="6205"/>
                  </a:cubicBezTo>
                  <a:cubicBezTo>
                    <a:pt x="21682" y="7340"/>
                    <a:pt x="19314" y="10075"/>
                    <a:pt x="17179" y="11809"/>
                  </a:cubicBezTo>
                  <a:cubicBezTo>
                    <a:pt x="12209" y="15879"/>
                    <a:pt x="7172" y="19882"/>
                    <a:pt x="1968" y="23718"/>
                  </a:cubicBezTo>
                  <a:cubicBezTo>
                    <a:pt x="1168" y="24285"/>
                    <a:pt x="400" y="25052"/>
                    <a:pt x="0" y="25886"/>
                  </a:cubicBezTo>
                  <a:cubicBezTo>
                    <a:pt x="1234" y="26653"/>
                    <a:pt x="2569" y="27354"/>
                    <a:pt x="4003" y="27521"/>
                  </a:cubicBezTo>
                  <a:cubicBezTo>
                    <a:pt x="4229" y="27545"/>
                    <a:pt x="4457" y="27556"/>
                    <a:pt x="4685" y="27556"/>
                  </a:cubicBezTo>
                  <a:cubicBezTo>
                    <a:pt x="5701" y="27556"/>
                    <a:pt x="6731" y="27338"/>
                    <a:pt x="7739" y="27120"/>
                  </a:cubicBezTo>
                  <a:cubicBezTo>
                    <a:pt x="13510" y="25819"/>
                    <a:pt x="19314" y="24318"/>
                    <a:pt x="25185" y="23418"/>
                  </a:cubicBezTo>
                  <a:cubicBezTo>
                    <a:pt x="31122" y="22484"/>
                    <a:pt x="37060" y="21383"/>
                    <a:pt x="42931" y="20115"/>
                  </a:cubicBezTo>
                  <a:cubicBezTo>
                    <a:pt x="44665" y="19715"/>
                    <a:pt x="46567" y="19215"/>
                    <a:pt x="47401" y="17680"/>
                  </a:cubicBezTo>
                  <a:cubicBezTo>
                    <a:pt x="47901" y="16746"/>
                    <a:pt x="47901" y="15612"/>
                    <a:pt x="48235" y="14611"/>
                  </a:cubicBezTo>
                  <a:cubicBezTo>
                    <a:pt x="48568" y="13711"/>
                    <a:pt x="49169" y="12944"/>
                    <a:pt x="49802" y="12210"/>
                  </a:cubicBezTo>
                  <a:cubicBezTo>
                    <a:pt x="52871" y="8474"/>
                    <a:pt x="56140" y="5071"/>
                    <a:pt x="60610" y="3103"/>
                  </a:cubicBezTo>
                  <a:cubicBezTo>
                    <a:pt x="61377" y="2736"/>
                    <a:pt x="62211" y="2403"/>
                    <a:pt x="62745" y="1769"/>
                  </a:cubicBezTo>
                  <a:cubicBezTo>
                    <a:pt x="62611" y="1569"/>
                    <a:pt x="62478" y="1369"/>
                    <a:pt x="62278" y="1202"/>
                  </a:cubicBezTo>
                  <a:cubicBezTo>
                    <a:pt x="61010" y="101"/>
                    <a:pt x="58909" y="34"/>
                    <a:pt x="57308" y="1"/>
                  </a:cubicBezTo>
                  <a:cubicBezTo>
                    <a:pt x="57224" y="1"/>
                    <a:pt x="57140" y="0"/>
                    <a:pt x="5705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578050" y="684850"/>
              <a:ext cx="1426050" cy="522900"/>
            </a:xfrm>
            <a:custGeom>
              <a:avLst/>
              <a:gdLst/>
              <a:ahLst/>
              <a:cxnLst/>
              <a:rect l="l" t="t" r="r" b="b"/>
              <a:pathLst>
                <a:path w="57042" h="20916" extrusionOk="0">
                  <a:moveTo>
                    <a:pt x="51386" y="0"/>
                  </a:moveTo>
                  <a:cubicBezTo>
                    <a:pt x="44431" y="0"/>
                    <a:pt x="37450" y="1367"/>
                    <a:pt x="30990" y="4004"/>
                  </a:cubicBezTo>
                  <a:cubicBezTo>
                    <a:pt x="30156" y="4337"/>
                    <a:pt x="29322" y="4704"/>
                    <a:pt x="28421" y="4804"/>
                  </a:cubicBezTo>
                  <a:cubicBezTo>
                    <a:pt x="28171" y="4842"/>
                    <a:pt x="27920" y="4855"/>
                    <a:pt x="27670" y="4855"/>
                  </a:cubicBezTo>
                  <a:cubicBezTo>
                    <a:pt x="27020" y="4855"/>
                    <a:pt x="26369" y="4762"/>
                    <a:pt x="25719" y="4738"/>
                  </a:cubicBezTo>
                  <a:cubicBezTo>
                    <a:pt x="25559" y="4731"/>
                    <a:pt x="25396" y="4727"/>
                    <a:pt x="25232" y="4727"/>
                  </a:cubicBezTo>
                  <a:cubicBezTo>
                    <a:pt x="23035" y="4727"/>
                    <a:pt x="20503" y="5336"/>
                    <a:pt x="18547" y="6205"/>
                  </a:cubicBezTo>
                  <a:cubicBezTo>
                    <a:pt x="16012" y="7340"/>
                    <a:pt x="13644" y="10075"/>
                    <a:pt x="11509" y="11809"/>
                  </a:cubicBezTo>
                  <a:cubicBezTo>
                    <a:pt x="7706" y="14912"/>
                    <a:pt x="3904" y="17947"/>
                    <a:pt x="1" y="20916"/>
                  </a:cubicBezTo>
                  <a:cubicBezTo>
                    <a:pt x="101" y="20883"/>
                    <a:pt x="201" y="20849"/>
                    <a:pt x="334" y="20783"/>
                  </a:cubicBezTo>
                  <a:cubicBezTo>
                    <a:pt x="2469" y="19782"/>
                    <a:pt x="4504" y="17880"/>
                    <a:pt x="6472" y="16513"/>
                  </a:cubicBezTo>
                  <a:cubicBezTo>
                    <a:pt x="8607" y="15012"/>
                    <a:pt x="10742" y="13544"/>
                    <a:pt x="12877" y="12043"/>
                  </a:cubicBezTo>
                  <a:cubicBezTo>
                    <a:pt x="14811" y="10675"/>
                    <a:pt x="16846" y="9308"/>
                    <a:pt x="19181" y="8907"/>
                  </a:cubicBezTo>
                  <a:cubicBezTo>
                    <a:pt x="19615" y="8834"/>
                    <a:pt x="20054" y="8798"/>
                    <a:pt x="20493" y="8798"/>
                  </a:cubicBezTo>
                  <a:cubicBezTo>
                    <a:pt x="22042" y="8798"/>
                    <a:pt x="23585" y="9250"/>
                    <a:pt x="24885" y="10108"/>
                  </a:cubicBezTo>
                  <a:cubicBezTo>
                    <a:pt x="25185" y="10275"/>
                    <a:pt x="25486" y="10475"/>
                    <a:pt x="25786" y="10475"/>
                  </a:cubicBezTo>
                  <a:cubicBezTo>
                    <a:pt x="26086" y="10442"/>
                    <a:pt x="26320" y="10242"/>
                    <a:pt x="26553" y="10041"/>
                  </a:cubicBezTo>
                  <a:cubicBezTo>
                    <a:pt x="29755" y="7306"/>
                    <a:pt x="33892" y="6039"/>
                    <a:pt x="37928" y="4804"/>
                  </a:cubicBezTo>
                  <a:cubicBezTo>
                    <a:pt x="41797" y="3637"/>
                    <a:pt x="45733" y="2469"/>
                    <a:pt x="49770" y="2203"/>
                  </a:cubicBezTo>
                  <a:cubicBezTo>
                    <a:pt x="50511" y="2160"/>
                    <a:pt x="51248" y="2148"/>
                    <a:pt x="51983" y="2148"/>
                  </a:cubicBezTo>
                  <a:cubicBezTo>
                    <a:pt x="52966" y="2148"/>
                    <a:pt x="53945" y="2170"/>
                    <a:pt x="54922" y="2170"/>
                  </a:cubicBezTo>
                  <a:cubicBezTo>
                    <a:pt x="55518" y="2170"/>
                    <a:pt x="56113" y="2162"/>
                    <a:pt x="56708" y="2136"/>
                  </a:cubicBezTo>
                  <a:cubicBezTo>
                    <a:pt x="56841" y="2036"/>
                    <a:pt x="56941" y="1902"/>
                    <a:pt x="57042" y="1769"/>
                  </a:cubicBezTo>
                  <a:cubicBezTo>
                    <a:pt x="56941" y="1569"/>
                    <a:pt x="56808" y="1369"/>
                    <a:pt x="56608" y="1202"/>
                  </a:cubicBezTo>
                  <a:cubicBezTo>
                    <a:pt x="55340" y="101"/>
                    <a:pt x="53239" y="34"/>
                    <a:pt x="51638" y="1"/>
                  </a:cubicBezTo>
                  <a:cubicBezTo>
                    <a:pt x="51554" y="1"/>
                    <a:pt x="51470" y="0"/>
                    <a:pt x="5138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17"/>
          <p:cNvGrpSpPr/>
          <p:nvPr/>
        </p:nvGrpSpPr>
        <p:grpSpPr>
          <a:xfrm rot="936986">
            <a:off x="93235" y="4475547"/>
            <a:ext cx="1361871" cy="879513"/>
            <a:chOff x="538050" y="1430388"/>
            <a:chExt cx="1361850" cy="879500"/>
          </a:xfrm>
        </p:grpSpPr>
        <p:sp>
          <p:nvSpPr>
            <p:cNvPr id="821" name="Google Shape;821;p17"/>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7"/>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17"/>
          <p:cNvGrpSpPr/>
          <p:nvPr/>
        </p:nvGrpSpPr>
        <p:grpSpPr>
          <a:xfrm rot="-1974111">
            <a:off x="8112749" y="1148859"/>
            <a:ext cx="1373496" cy="922922"/>
            <a:chOff x="2302238" y="842175"/>
            <a:chExt cx="1373500" cy="922925"/>
          </a:xfrm>
        </p:grpSpPr>
        <p:sp>
          <p:nvSpPr>
            <p:cNvPr id="826" name="Google Shape;826;p17"/>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7"/>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7"/>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7"/>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7"/>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7"/>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7"/>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7"/>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7"/>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7"/>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7"/>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7"/>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7"/>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7"/>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7"/>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7"/>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7"/>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7"/>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7"/>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7"/>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7"/>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7"/>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7"/>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7"/>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7"/>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7"/>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7"/>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7"/>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7"/>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7"/>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7"/>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7"/>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7"/>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17"/>
          <p:cNvSpPr/>
          <p:nvPr/>
        </p:nvSpPr>
        <p:spPr>
          <a:xfrm rot="-9965746">
            <a:off x="-3" y="-59053"/>
            <a:ext cx="612651" cy="2370253"/>
          </a:xfrm>
          <a:custGeom>
            <a:avLst/>
            <a:gdLst/>
            <a:ahLst/>
            <a:cxnLst/>
            <a:rect l="l" t="t" r="r" b="b"/>
            <a:pathLst>
              <a:path w="24506" h="94810" extrusionOk="0">
                <a:moveTo>
                  <a:pt x="21172" y="0"/>
                </a:moveTo>
                <a:cubicBezTo>
                  <a:pt x="21215" y="4292"/>
                  <a:pt x="24954" y="15254"/>
                  <a:pt x="21427" y="25749"/>
                </a:cubicBezTo>
                <a:cubicBezTo>
                  <a:pt x="17900" y="36244"/>
                  <a:pt x="-502" y="51461"/>
                  <a:pt x="11" y="62971"/>
                </a:cubicBezTo>
                <a:cubicBezTo>
                  <a:pt x="524" y="74481"/>
                  <a:pt x="20424" y="89504"/>
                  <a:pt x="24506" y="94810"/>
                </a:cubicBezTo>
              </a:path>
            </a:pathLst>
          </a:custGeom>
          <a:noFill/>
          <a:ln w="19050" cap="flat" cmpd="sng">
            <a:solidFill>
              <a:schemeClr val="lt1"/>
            </a:solidFill>
            <a:prstDash val="solid"/>
            <a:round/>
            <a:headEnd type="none" w="med" len="med"/>
            <a:tailEnd type="none" w="med" len="med"/>
          </a:ln>
        </p:spPr>
      </p:sp>
      <p:grpSp>
        <p:nvGrpSpPr>
          <p:cNvPr id="869" name="Google Shape;869;p17"/>
          <p:cNvGrpSpPr/>
          <p:nvPr/>
        </p:nvGrpSpPr>
        <p:grpSpPr>
          <a:xfrm rot="3986056">
            <a:off x="8252279" y="4246436"/>
            <a:ext cx="941091" cy="660494"/>
            <a:chOff x="8145322" y="-97669"/>
            <a:chExt cx="941093" cy="660496"/>
          </a:xfrm>
        </p:grpSpPr>
        <p:sp>
          <p:nvSpPr>
            <p:cNvPr id="870" name="Google Shape;870;p17"/>
            <p:cNvSpPr/>
            <p:nvPr/>
          </p:nvSpPr>
          <p:spPr>
            <a:xfrm rot="-2542547" flipH="1">
              <a:off x="8500418" y="81605"/>
              <a:ext cx="203861" cy="1161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7"/>
            <p:cNvSpPr/>
            <p:nvPr/>
          </p:nvSpPr>
          <p:spPr>
            <a:xfrm rot="-4689059" flipH="1">
              <a:off x="8140206" y="126102"/>
              <a:ext cx="156331" cy="1164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7"/>
            <p:cNvSpPr/>
            <p:nvPr/>
          </p:nvSpPr>
          <p:spPr>
            <a:xfrm rot="-2886029" flipH="1">
              <a:off x="8286619" y="-41018"/>
              <a:ext cx="203945" cy="1161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7"/>
            <p:cNvSpPr/>
            <p:nvPr/>
          </p:nvSpPr>
          <p:spPr>
            <a:xfrm rot="-5930150" flipH="1">
              <a:off x="8308014" y="316892"/>
              <a:ext cx="189448"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7"/>
            <p:cNvSpPr/>
            <p:nvPr/>
          </p:nvSpPr>
          <p:spPr>
            <a:xfrm rot="-5933377" flipH="1">
              <a:off x="8179512" y="463414"/>
              <a:ext cx="118423"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7"/>
            <p:cNvSpPr/>
            <p:nvPr/>
          </p:nvSpPr>
          <p:spPr>
            <a:xfrm rot="-261253" flipH="1">
              <a:off x="8576597" y="316833"/>
              <a:ext cx="118542" cy="7100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7"/>
            <p:cNvSpPr/>
            <p:nvPr/>
          </p:nvSpPr>
          <p:spPr>
            <a:xfrm rot="-1854841" flipH="1">
              <a:off x="8839916" y="135394"/>
              <a:ext cx="118540" cy="7105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7"/>
            <p:cNvSpPr/>
            <p:nvPr/>
          </p:nvSpPr>
          <p:spPr>
            <a:xfrm rot="-2542547" flipH="1">
              <a:off x="8888334" y="312132"/>
              <a:ext cx="203861" cy="6223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878"/>
        <p:cNvGrpSpPr/>
        <p:nvPr/>
      </p:nvGrpSpPr>
      <p:grpSpPr>
        <a:xfrm>
          <a:off x="0" y="0"/>
          <a:ext cx="0" cy="0"/>
          <a:chOff x="0" y="0"/>
          <a:chExt cx="0" cy="0"/>
        </a:xfrm>
      </p:grpSpPr>
      <p:sp>
        <p:nvSpPr>
          <p:cNvPr id="879" name="Google Shape;879;p18"/>
          <p:cNvSpPr txBox="1">
            <a:spLocks noGrp="1"/>
          </p:cNvSpPr>
          <p:nvPr>
            <p:ph type="subTitle" idx="1"/>
          </p:nvPr>
        </p:nvSpPr>
        <p:spPr>
          <a:xfrm>
            <a:off x="713275" y="1703391"/>
            <a:ext cx="21945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Francois One"/>
                <a:ea typeface="Francois One"/>
                <a:cs typeface="Francois One"/>
                <a:sym typeface="Francois One"/>
              </a:defRPr>
            </a:lvl1pPr>
            <a:lvl2pPr lvl="1" algn="ctr" rtl="0">
              <a:lnSpc>
                <a:spcPct val="100000"/>
              </a:lnSpc>
              <a:spcBef>
                <a:spcPts val="0"/>
              </a:spcBef>
              <a:spcAft>
                <a:spcPts val="0"/>
              </a:spcAft>
              <a:buNone/>
              <a:defRPr sz="2000" b="1">
                <a:latin typeface="Francois One"/>
                <a:ea typeface="Francois One"/>
                <a:cs typeface="Francois One"/>
                <a:sym typeface="Francois One"/>
              </a:defRPr>
            </a:lvl2pPr>
            <a:lvl3pPr lvl="2" algn="ctr" rtl="0">
              <a:lnSpc>
                <a:spcPct val="100000"/>
              </a:lnSpc>
              <a:spcBef>
                <a:spcPts val="0"/>
              </a:spcBef>
              <a:spcAft>
                <a:spcPts val="0"/>
              </a:spcAft>
              <a:buNone/>
              <a:defRPr sz="2000" b="1">
                <a:latin typeface="Francois One"/>
                <a:ea typeface="Francois One"/>
                <a:cs typeface="Francois One"/>
                <a:sym typeface="Francois One"/>
              </a:defRPr>
            </a:lvl3pPr>
            <a:lvl4pPr lvl="3" algn="ctr" rtl="0">
              <a:lnSpc>
                <a:spcPct val="100000"/>
              </a:lnSpc>
              <a:spcBef>
                <a:spcPts val="0"/>
              </a:spcBef>
              <a:spcAft>
                <a:spcPts val="0"/>
              </a:spcAft>
              <a:buNone/>
              <a:defRPr sz="2000" b="1">
                <a:latin typeface="Francois One"/>
                <a:ea typeface="Francois One"/>
                <a:cs typeface="Francois One"/>
                <a:sym typeface="Francois One"/>
              </a:defRPr>
            </a:lvl4pPr>
            <a:lvl5pPr lvl="4" algn="ctr" rtl="0">
              <a:lnSpc>
                <a:spcPct val="100000"/>
              </a:lnSpc>
              <a:spcBef>
                <a:spcPts val="0"/>
              </a:spcBef>
              <a:spcAft>
                <a:spcPts val="0"/>
              </a:spcAft>
              <a:buNone/>
              <a:defRPr sz="2000" b="1">
                <a:latin typeface="Francois One"/>
                <a:ea typeface="Francois One"/>
                <a:cs typeface="Francois One"/>
                <a:sym typeface="Francois One"/>
              </a:defRPr>
            </a:lvl5pPr>
            <a:lvl6pPr lvl="5" algn="ctr" rtl="0">
              <a:lnSpc>
                <a:spcPct val="100000"/>
              </a:lnSpc>
              <a:spcBef>
                <a:spcPts val="0"/>
              </a:spcBef>
              <a:spcAft>
                <a:spcPts val="0"/>
              </a:spcAft>
              <a:buNone/>
              <a:defRPr sz="2000" b="1">
                <a:latin typeface="Francois One"/>
                <a:ea typeface="Francois One"/>
                <a:cs typeface="Francois One"/>
                <a:sym typeface="Francois One"/>
              </a:defRPr>
            </a:lvl6pPr>
            <a:lvl7pPr lvl="6" algn="ctr" rtl="0">
              <a:lnSpc>
                <a:spcPct val="100000"/>
              </a:lnSpc>
              <a:spcBef>
                <a:spcPts val="0"/>
              </a:spcBef>
              <a:spcAft>
                <a:spcPts val="0"/>
              </a:spcAft>
              <a:buNone/>
              <a:defRPr sz="2000" b="1">
                <a:latin typeface="Francois One"/>
                <a:ea typeface="Francois One"/>
                <a:cs typeface="Francois One"/>
                <a:sym typeface="Francois One"/>
              </a:defRPr>
            </a:lvl7pPr>
            <a:lvl8pPr lvl="7" algn="ctr" rtl="0">
              <a:lnSpc>
                <a:spcPct val="100000"/>
              </a:lnSpc>
              <a:spcBef>
                <a:spcPts val="0"/>
              </a:spcBef>
              <a:spcAft>
                <a:spcPts val="0"/>
              </a:spcAft>
              <a:buNone/>
              <a:defRPr sz="2000" b="1">
                <a:latin typeface="Francois One"/>
                <a:ea typeface="Francois One"/>
                <a:cs typeface="Francois One"/>
                <a:sym typeface="Francois One"/>
              </a:defRPr>
            </a:lvl8pPr>
            <a:lvl9pPr lvl="8" algn="ctr" rtl="0">
              <a:lnSpc>
                <a:spcPct val="100000"/>
              </a:lnSpc>
              <a:spcBef>
                <a:spcPts val="0"/>
              </a:spcBef>
              <a:spcAft>
                <a:spcPts val="0"/>
              </a:spcAft>
              <a:buNone/>
              <a:defRPr sz="2000" b="1">
                <a:latin typeface="Francois One"/>
                <a:ea typeface="Francois One"/>
                <a:cs typeface="Francois One"/>
                <a:sym typeface="Francois One"/>
              </a:defRPr>
            </a:lvl9pPr>
          </a:lstStyle>
          <a:p>
            <a:endParaRPr/>
          </a:p>
        </p:txBody>
      </p:sp>
      <p:sp>
        <p:nvSpPr>
          <p:cNvPr id="880" name="Google Shape;880;p18"/>
          <p:cNvSpPr txBox="1">
            <a:spLocks noGrp="1"/>
          </p:cNvSpPr>
          <p:nvPr>
            <p:ph type="subTitle" idx="2"/>
          </p:nvPr>
        </p:nvSpPr>
        <p:spPr>
          <a:xfrm>
            <a:off x="713275" y="1944191"/>
            <a:ext cx="2194500" cy="86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81" name="Google Shape;881;p18"/>
          <p:cNvSpPr txBox="1">
            <a:spLocks noGrp="1"/>
          </p:cNvSpPr>
          <p:nvPr>
            <p:ph type="subTitle" idx="3"/>
          </p:nvPr>
        </p:nvSpPr>
        <p:spPr>
          <a:xfrm>
            <a:off x="3474750" y="1703391"/>
            <a:ext cx="21945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Francois One"/>
                <a:ea typeface="Francois One"/>
                <a:cs typeface="Francois One"/>
                <a:sym typeface="Francois One"/>
              </a:defRPr>
            </a:lvl1pPr>
            <a:lvl2pPr lvl="1" algn="ctr" rtl="0">
              <a:lnSpc>
                <a:spcPct val="100000"/>
              </a:lnSpc>
              <a:spcBef>
                <a:spcPts val="0"/>
              </a:spcBef>
              <a:spcAft>
                <a:spcPts val="0"/>
              </a:spcAft>
              <a:buNone/>
              <a:defRPr sz="2000" b="1">
                <a:latin typeface="Francois One"/>
                <a:ea typeface="Francois One"/>
                <a:cs typeface="Francois One"/>
                <a:sym typeface="Francois One"/>
              </a:defRPr>
            </a:lvl2pPr>
            <a:lvl3pPr lvl="2" algn="ctr" rtl="0">
              <a:lnSpc>
                <a:spcPct val="100000"/>
              </a:lnSpc>
              <a:spcBef>
                <a:spcPts val="0"/>
              </a:spcBef>
              <a:spcAft>
                <a:spcPts val="0"/>
              </a:spcAft>
              <a:buNone/>
              <a:defRPr sz="2000" b="1">
                <a:latin typeface="Francois One"/>
                <a:ea typeface="Francois One"/>
                <a:cs typeface="Francois One"/>
                <a:sym typeface="Francois One"/>
              </a:defRPr>
            </a:lvl3pPr>
            <a:lvl4pPr lvl="3" algn="ctr" rtl="0">
              <a:lnSpc>
                <a:spcPct val="100000"/>
              </a:lnSpc>
              <a:spcBef>
                <a:spcPts val="0"/>
              </a:spcBef>
              <a:spcAft>
                <a:spcPts val="0"/>
              </a:spcAft>
              <a:buNone/>
              <a:defRPr sz="2000" b="1">
                <a:latin typeface="Francois One"/>
                <a:ea typeface="Francois One"/>
                <a:cs typeface="Francois One"/>
                <a:sym typeface="Francois One"/>
              </a:defRPr>
            </a:lvl4pPr>
            <a:lvl5pPr lvl="4" algn="ctr" rtl="0">
              <a:lnSpc>
                <a:spcPct val="100000"/>
              </a:lnSpc>
              <a:spcBef>
                <a:spcPts val="0"/>
              </a:spcBef>
              <a:spcAft>
                <a:spcPts val="0"/>
              </a:spcAft>
              <a:buNone/>
              <a:defRPr sz="2000" b="1">
                <a:latin typeface="Francois One"/>
                <a:ea typeface="Francois One"/>
                <a:cs typeface="Francois One"/>
                <a:sym typeface="Francois One"/>
              </a:defRPr>
            </a:lvl5pPr>
            <a:lvl6pPr lvl="5" algn="ctr" rtl="0">
              <a:lnSpc>
                <a:spcPct val="100000"/>
              </a:lnSpc>
              <a:spcBef>
                <a:spcPts val="0"/>
              </a:spcBef>
              <a:spcAft>
                <a:spcPts val="0"/>
              </a:spcAft>
              <a:buNone/>
              <a:defRPr sz="2000" b="1">
                <a:latin typeface="Francois One"/>
                <a:ea typeface="Francois One"/>
                <a:cs typeface="Francois One"/>
                <a:sym typeface="Francois One"/>
              </a:defRPr>
            </a:lvl6pPr>
            <a:lvl7pPr lvl="6" algn="ctr" rtl="0">
              <a:lnSpc>
                <a:spcPct val="100000"/>
              </a:lnSpc>
              <a:spcBef>
                <a:spcPts val="0"/>
              </a:spcBef>
              <a:spcAft>
                <a:spcPts val="0"/>
              </a:spcAft>
              <a:buNone/>
              <a:defRPr sz="2000" b="1">
                <a:latin typeface="Francois One"/>
                <a:ea typeface="Francois One"/>
                <a:cs typeface="Francois One"/>
                <a:sym typeface="Francois One"/>
              </a:defRPr>
            </a:lvl7pPr>
            <a:lvl8pPr lvl="7" algn="ctr" rtl="0">
              <a:lnSpc>
                <a:spcPct val="100000"/>
              </a:lnSpc>
              <a:spcBef>
                <a:spcPts val="0"/>
              </a:spcBef>
              <a:spcAft>
                <a:spcPts val="0"/>
              </a:spcAft>
              <a:buNone/>
              <a:defRPr sz="2000" b="1">
                <a:latin typeface="Francois One"/>
                <a:ea typeface="Francois One"/>
                <a:cs typeface="Francois One"/>
                <a:sym typeface="Francois One"/>
              </a:defRPr>
            </a:lvl8pPr>
            <a:lvl9pPr lvl="8" algn="ctr" rtl="0">
              <a:lnSpc>
                <a:spcPct val="100000"/>
              </a:lnSpc>
              <a:spcBef>
                <a:spcPts val="0"/>
              </a:spcBef>
              <a:spcAft>
                <a:spcPts val="0"/>
              </a:spcAft>
              <a:buNone/>
              <a:defRPr sz="2000" b="1">
                <a:latin typeface="Francois One"/>
                <a:ea typeface="Francois One"/>
                <a:cs typeface="Francois One"/>
                <a:sym typeface="Francois One"/>
              </a:defRPr>
            </a:lvl9pPr>
          </a:lstStyle>
          <a:p>
            <a:endParaRPr/>
          </a:p>
        </p:txBody>
      </p:sp>
      <p:sp>
        <p:nvSpPr>
          <p:cNvPr id="882" name="Google Shape;882;p18"/>
          <p:cNvSpPr txBox="1">
            <a:spLocks noGrp="1"/>
          </p:cNvSpPr>
          <p:nvPr>
            <p:ph type="subTitle" idx="4"/>
          </p:nvPr>
        </p:nvSpPr>
        <p:spPr>
          <a:xfrm>
            <a:off x="3474750" y="1944191"/>
            <a:ext cx="2194500" cy="86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83" name="Google Shape;883;p18"/>
          <p:cNvSpPr txBox="1">
            <a:spLocks noGrp="1"/>
          </p:cNvSpPr>
          <p:nvPr>
            <p:ph type="subTitle" idx="5"/>
          </p:nvPr>
        </p:nvSpPr>
        <p:spPr>
          <a:xfrm>
            <a:off x="6236225" y="1703391"/>
            <a:ext cx="21945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Francois One"/>
                <a:ea typeface="Francois One"/>
                <a:cs typeface="Francois One"/>
                <a:sym typeface="Francois One"/>
              </a:defRPr>
            </a:lvl1pPr>
            <a:lvl2pPr lvl="1" algn="ctr" rtl="0">
              <a:lnSpc>
                <a:spcPct val="100000"/>
              </a:lnSpc>
              <a:spcBef>
                <a:spcPts val="0"/>
              </a:spcBef>
              <a:spcAft>
                <a:spcPts val="0"/>
              </a:spcAft>
              <a:buNone/>
              <a:defRPr sz="2000" b="1">
                <a:latin typeface="Francois One"/>
                <a:ea typeface="Francois One"/>
                <a:cs typeface="Francois One"/>
                <a:sym typeface="Francois One"/>
              </a:defRPr>
            </a:lvl2pPr>
            <a:lvl3pPr lvl="2" algn="ctr" rtl="0">
              <a:lnSpc>
                <a:spcPct val="100000"/>
              </a:lnSpc>
              <a:spcBef>
                <a:spcPts val="0"/>
              </a:spcBef>
              <a:spcAft>
                <a:spcPts val="0"/>
              </a:spcAft>
              <a:buNone/>
              <a:defRPr sz="2000" b="1">
                <a:latin typeface="Francois One"/>
                <a:ea typeface="Francois One"/>
                <a:cs typeface="Francois One"/>
                <a:sym typeface="Francois One"/>
              </a:defRPr>
            </a:lvl3pPr>
            <a:lvl4pPr lvl="3" algn="ctr" rtl="0">
              <a:lnSpc>
                <a:spcPct val="100000"/>
              </a:lnSpc>
              <a:spcBef>
                <a:spcPts val="0"/>
              </a:spcBef>
              <a:spcAft>
                <a:spcPts val="0"/>
              </a:spcAft>
              <a:buNone/>
              <a:defRPr sz="2000" b="1">
                <a:latin typeface="Francois One"/>
                <a:ea typeface="Francois One"/>
                <a:cs typeface="Francois One"/>
                <a:sym typeface="Francois One"/>
              </a:defRPr>
            </a:lvl4pPr>
            <a:lvl5pPr lvl="4" algn="ctr" rtl="0">
              <a:lnSpc>
                <a:spcPct val="100000"/>
              </a:lnSpc>
              <a:spcBef>
                <a:spcPts val="0"/>
              </a:spcBef>
              <a:spcAft>
                <a:spcPts val="0"/>
              </a:spcAft>
              <a:buNone/>
              <a:defRPr sz="2000" b="1">
                <a:latin typeface="Francois One"/>
                <a:ea typeface="Francois One"/>
                <a:cs typeface="Francois One"/>
                <a:sym typeface="Francois One"/>
              </a:defRPr>
            </a:lvl5pPr>
            <a:lvl6pPr lvl="5" algn="ctr" rtl="0">
              <a:lnSpc>
                <a:spcPct val="100000"/>
              </a:lnSpc>
              <a:spcBef>
                <a:spcPts val="0"/>
              </a:spcBef>
              <a:spcAft>
                <a:spcPts val="0"/>
              </a:spcAft>
              <a:buNone/>
              <a:defRPr sz="2000" b="1">
                <a:latin typeface="Francois One"/>
                <a:ea typeface="Francois One"/>
                <a:cs typeface="Francois One"/>
                <a:sym typeface="Francois One"/>
              </a:defRPr>
            </a:lvl6pPr>
            <a:lvl7pPr lvl="6" algn="ctr" rtl="0">
              <a:lnSpc>
                <a:spcPct val="100000"/>
              </a:lnSpc>
              <a:spcBef>
                <a:spcPts val="0"/>
              </a:spcBef>
              <a:spcAft>
                <a:spcPts val="0"/>
              </a:spcAft>
              <a:buNone/>
              <a:defRPr sz="2000" b="1">
                <a:latin typeface="Francois One"/>
                <a:ea typeface="Francois One"/>
                <a:cs typeface="Francois One"/>
                <a:sym typeface="Francois One"/>
              </a:defRPr>
            </a:lvl7pPr>
            <a:lvl8pPr lvl="7" algn="ctr" rtl="0">
              <a:lnSpc>
                <a:spcPct val="100000"/>
              </a:lnSpc>
              <a:spcBef>
                <a:spcPts val="0"/>
              </a:spcBef>
              <a:spcAft>
                <a:spcPts val="0"/>
              </a:spcAft>
              <a:buNone/>
              <a:defRPr sz="2000" b="1">
                <a:latin typeface="Francois One"/>
                <a:ea typeface="Francois One"/>
                <a:cs typeface="Francois One"/>
                <a:sym typeface="Francois One"/>
              </a:defRPr>
            </a:lvl8pPr>
            <a:lvl9pPr lvl="8" algn="ctr" rtl="0">
              <a:lnSpc>
                <a:spcPct val="100000"/>
              </a:lnSpc>
              <a:spcBef>
                <a:spcPts val="0"/>
              </a:spcBef>
              <a:spcAft>
                <a:spcPts val="0"/>
              </a:spcAft>
              <a:buNone/>
              <a:defRPr sz="2000" b="1">
                <a:latin typeface="Francois One"/>
                <a:ea typeface="Francois One"/>
                <a:cs typeface="Francois One"/>
                <a:sym typeface="Francois One"/>
              </a:defRPr>
            </a:lvl9pPr>
          </a:lstStyle>
          <a:p>
            <a:endParaRPr/>
          </a:p>
        </p:txBody>
      </p:sp>
      <p:sp>
        <p:nvSpPr>
          <p:cNvPr id="884" name="Google Shape;884;p18"/>
          <p:cNvSpPr txBox="1">
            <a:spLocks noGrp="1"/>
          </p:cNvSpPr>
          <p:nvPr>
            <p:ph type="subTitle" idx="6"/>
          </p:nvPr>
        </p:nvSpPr>
        <p:spPr>
          <a:xfrm>
            <a:off x="6236225" y="1944191"/>
            <a:ext cx="2194500" cy="86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85" name="Google Shape;885;p18"/>
          <p:cNvSpPr txBox="1">
            <a:spLocks noGrp="1"/>
          </p:cNvSpPr>
          <p:nvPr>
            <p:ph type="title"/>
          </p:nvPr>
        </p:nvSpPr>
        <p:spPr>
          <a:xfrm>
            <a:off x="713225" y="548640"/>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b="1"/>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886" name="Google Shape;886;p18"/>
          <p:cNvGrpSpPr/>
          <p:nvPr/>
        </p:nvGrpSpPr>
        <p:grpSpPr>
          <a:xfrm rot="3388130">
            <a:off x="8350729" y="233491"/>
            <a:ext cx="1373524" cy="922941"/>
            <a:chOff x="2302238" y="842175"/>
            <a:chExt cx="1373500" cy="922925"/>
          </a:xfrm>
        </p:grpSpPr>
        <p:sp>
          <p:nvSpPr>
            <p:cNvPr id="887" name="Google Shape;887;p18"/>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8"/>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8"/>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8"/>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8"/>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8"/>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8"/>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8"/>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8"/>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8"/>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8"/>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8"/>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8"/>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8"/>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8"/>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8"/>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8"/>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8"/>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8"/>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8"/>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8"/>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8"/>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18"/>
          <p:cNvSpPr/>
          <p:nvPr/>
        </p:nvSpPr>
        <p:spPr>
          <a:xfrm rot="1799999">
            <a:off x="-718744" y="-275437"/>
            <a:ext cx="1024468" cy="3537612"/>
          </a:xfrm>
          <a:custGeom>
            <a:avLst/>
            <a:gdLst/>
            <a:ahLst/>
            <a:cxnLst/>
            <a:rect l="l" t="t" r="r" b="b"/>
            <a:pathLst>
              <a:path w="54682" h="96799" extrusionOk="0">
                <a:moveTo>
                  <a:pt x="8263" y="1503"/>
                </a:moveTo>
                <a:cubicBezTo>
                  <a:pt x="11476" y="1595"/>
                  <a:pt x="19830" y="-2077"/>
                  <a:pt x="27542" y="2054"/>
                </a:cubicBezTo>
                <a:cubicBezTo>
                  <a:pt x="35254" y="6185"/>
                  <a:pt x="53340" y="20048"/>
                  <a:pt x="54533" y="26291"/>
                </a:cubicBezTo>
                <a:cubicBezTo>
                  <a:pt x="55727" y="32534"/>
                  <a:pt x="37274" y="32901"/>
                  <a:pt x="34703" y="39511"/>
                </a:cubicBezTo>
                <a:cubicBezTo>
                  <a:pt x="32133" y="46121"/>
                  <a:pt x="40854" y="58516"/>
                  <a:pt x="39110" y="65952"/>
                </a:cubicBezTo>
                <a:cubicBezTo>
                  <a:pt x="37366" y="73388"/>
                  <a:pt x="30755" y="78988"/>
                  <a:pt x="24237" y="84129"/>
                </a:cubicBezTo>
                <a:cubicBezTo>
                  <a:pt x="17719" y="89270"/>
                  <a:pt x="4040" y="94687"/>
                  <a:pt x="0" y="96799"/>
                </a:cubicBezTo>
              </a:path>
            </a:pathLst>
          </a:custGeom>
          <a:noFill/>
          <a:ln w="19050" cap="flat" cmpd="sng">
            <a:solidFill>
              <a:schemeClr val="lt1"/>
            </a:solidFill>
            <a:prstDash val="solid"/>
            <a:round/>
            <a:headEnd type="none" w="med" len="med"/>
            <a:tailEnd type="none" w="med" len="med"/>
          </a:ln>
        </p:spPr>
      </p:sp>
      <p:grpSp>
        <p:nvGrpSpPr>
          <p:cNvPr id="930" name="Google Shape;930;p18"/>
          <p:cNvGrpSpPr/>
          <p:nvPr/>
        </p:nvGrpSpPr>
        <p:grpSpPr>
          <a:xfrm rot="-7610750" flipH="1">
            <a:off x="-719556" y="1628053"/>
            <a:ext cx="1237082" cy="837930"/>
            <a:chOff x="7954374" y="56393"/>
            <a:chExt cx="1237008" cy="837880"/>
          </a:xfrm>
        </p:grpSpPr>
        <p:sp>
          <p:nvSpPr>
            <p:cNvPr id="931" name="Google Shape;931;p18"/>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8"/>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8"/>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8"/>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8"/>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8"/>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8"/>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8"/>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940"/>
        <p:cNvGrpSpPr/>
        <p:nvPr/>
      </p:nvGrpSpPr>
      <p:grpSpPr>
        <a:xfrm>
          <a:off x="0" y="0"/>
          <a:ext cx="0" cy="0"/>
          <a:chOff x="0" y="0"/>
          <a:chExt cx="0" cy="0"/>
        </a:xfrm>
      </p:grpSpPr>
      <p:sp>
        <p:nvSpPr>
          <p:cNvPr id="941" name="Google Shape;941;p19"/>
          <p:cNvSpPr txBox="1">
            <a:spLocks noGrp="1"/>
          </p:cNvSpPr>
          <p:nvPr>
            <p:ph type="subTitle" idx="1"/>
          </p:nvPr>
        </p:nvSpPr>
        <p:spPr>
          <a:xfrm>
            <a:off x="942688" y="2215173"/>
            <a:ext cx="17922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atin typeface="Francois One"/>
                <a:ea typeface="Francois One"/>
                <a:cs typeface="Francois One"/>
                <a:sym typeface="Francois One"/>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942" name="Google Shape;942;p19"/>
          <p:cNvSpPr txBox="1">
            <a:spLocks noGrp="1"/>
          </p:cNvSpPr>
          <p:nvPr>
            <p:ph type="subTitle" idx="2"/>
          </p:nvPr>
        </p:nvSpPr>
        <p:spPr>
          <a:xfrm>
            <a:off x="943138" y="2534237"/>
            <a:ext cx="17913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43" name="Google Shape;943;p19"/>
          <p:cNvSpPr txBox="1">
            <a:spLocks noGrp="1"/>
          </p:cNvSpPr>
          <p:nvPr>
            <p:ph type="subTitle" idx="3"/>
          </p:nvPr>
        </p:nvSpPr>
        <p:spPr>
          <a:xfrm>
            <a:off x="3675875" y="2215173"/>
            <a:ext cx="17922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atin typeface="Francois One"/>
                <a:ea typeface="Francois One"/>
                <a:cs typeface="Francois One"/>
                <a:sym typeface="Francois One"/>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944" name="Google Shape;944;p19"/>
          <p:cNvSpPr txBox="1">
            <a:spLocks noGrp="1"/>
          </p:cNvSpPr>
          <p:nvPr>
            <p:ph type="subTitle" idx="4"/>
          </p:nvPr>
        </p:nvSpPr>
        <p:spPr>
          <a:xfrm>
            <a:off x="3674675" y="2534237"/>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45" name="Google Shape;945;p19"/>
          <p:cNvSpPr txBox="1">
            <a:spLocks noGrp="1"/>
          </p:cNvSpPr>
          <p:nvPr>
            <p:ph type="subTitle" idx="5"/>
          </p:nvPr>
        </p:nvSpPr>
        <p:spPr>
          <a:xfrm>
            <a:off x="6409062" y="2215173"/>
            <a:ext cx="17922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atin typeface="Francois One"/>
                <a:ea typeface="Francois One"/>
                <a:cs typeface="Francois One"/>
                <a:sym typeface="Francois One"/>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946" name="Google Shape;946;p19"/>
          <p:cNvSpPr txBox="1">
            <a:spLocks noGrp="1"/>
          </p:cNvSpPr>
          <p:nvPr>
            <p:ph type="subTitle" idx="6"/>
          </p:nvPr>
        </p:nvSpPr>
        <p:spPr>
          <a:xfrm>
            <a:off x="6407862" y="2534237"/>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47" name="Google Shape;947;p19"/>
          <p:cNvSpPr txBox="1">
            <a:spLocks noGrp="1"/>
          </p:cNvSpPr>
          <p:nvPr>
            <p:ph type="subTitle" idx="7"/>
          </p:nvPr>
        </p:nvSpPr>
        <p:spPr>
          <a:xfrm>
            <a:off x="942688" y="3878338"/>
            <a:ext cx="17922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atin typeface="Francois One"/>
                <a:ea typeface="Francois One"/>
                <a:cs typeface="Francois One"/>
                <a:sym typeface="Francois One"/>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948" name="Google Shape;948;p19"/>
          <p:cNvSpPr txBox="1">
            <a:spLocks noGrp="1"/>
          </p:cNvSpPr>
          <p:nvPr>
            <p:ph type="subTitle" idx="8"/>
          </p:nvPr>
        </p:nvSpPr>
        <p:spPr>
          <a:xfrm>
            <a:off x="941488" y="41998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49" name="Google Shape;949;p19"/>
          <p:cNvSpPr txBox="1">
            <a:spLocks noGrp="1"/>
          </p:cNvSpPr>
          <p:nvPr>
            <p:ph type="subTitle" idx="9"/>
          </p:nvPr>
        </p:nvSpPr>
        <p:spPr>
          <a:xfrm>
            <a:off x="3675875" y="3878338"/>
            <a:ext cx="17922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atin typeface="Francois One"/>
                <a:ea typeface="Francois One"/>
                <a:cs typeface="Francois One"/>
                <a:sym typeface="Francois One"/>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950" name="Google Shape;950;p19"/>
          <p:cNvSpPr txBox="1">
            <a:spLocks noGrp="1"/>
          </p:cNvSpPr>
          <p:nvPr>
            <p:ph type="subTitle" idx="13"/>
          </p:nvPr>
        </p:nvSpPr>
        <p:spPr>
          <a:xfrm>
            <a:off x="3674675" y="41998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51" name="Google Shape;951;p19"/>
          <p:cNvSpPr txBox="1">
            <a:spLocks noGrp="1"/>
          </p:cNvSpPr>
          <p:nvPr>
            <p:ph type="subTitle" idx="14"/>
          </p:nvPr>
        </p:nvSpPr>
        <p:spPr>
          <a:xfrm>
            <a:off x="6409062" y="3878338"/>
            <a:ext cx="17922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latin typeface="Francois One"/>
                <a:ea typeface="Francois One"/>
                <a:cs typeface="Francois One"/>
                <a:sym typeface="Francois One"/>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952" name="Google Shape;952;p19"/>
          <p:cNvSpPr txBox="1">
            <a:spLocks noGrp="1"/>
          </p:cNvSpPr>
          <p:nvPr>
            <p:ph type="subTitle" idx="15"/>
          </p:nvPr>
        </p:nvSpPr>
        <p:spPr>
          <a:xfrm>
            <a:off x="6407862" y="41998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3"/>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53" name="Google Shape;953;p19"/>
          <p:cNvSpPr txBox="1">
            <a:spLocks noGrp="1"/>
          </p:cNvSpPr>
          <p:nvPr>
            <p:ph type="title"/>
          </p:nvPr>
        </p:nvSpPr>
        <p:spPr>
          <a:xfrm>
            <a:off x="713225" y="548640"/>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b="1"/>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grpSp>
        <p:nvGrpSpPr>
          <p:cNvPr id="954" name="Google Shape;954;p19"/>
          <p:cNvGrpSpPr/>
          <p:nvPr/>
        </p:nvGrpSpPr>
        <p:grpSpPr>
          <a:xfrm rot="-5172596">
            <a:off x="-301713" y="3945776"/>
            <a:ext cx="1361832" cy="879489"/>
            <a:chOff x="538050" y="1430388"/>
            <a:chExt cx="1361850" cy="879500"/>
          </a:xfrm>
        </p:grpSpPr>
        <p:sp>
          <p:nvSpPr>
            <p:cNvPr id="955" name="Google Shape;955;p19"/>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9"/>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9"/>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19"/>
          <p:cNvGrpSpPr/>
          <p:nvPr/>
        </p:nvGrpSpPr>
        <p:grpSpPr>
          <a:xfrm>
            <a:off x="8202688" y="718250"/>
            <a:ext cx="1373500" cy="922925"/>
            <a:chOff x="2302238" y="842175"/>
            <a:chExt cx="1373500" cy="922925"/>
          </a:xfrm>
        </p:grpSpPr>
        <p:sp>
          <p:nvSpPr>
            <p:cNvPr id="960" name="Google Shape;960;p19"/>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9"/>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9"/>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9"/>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9"/>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9"/>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9"/>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9"/>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9"/>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9"/>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9"/>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9"/>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9"/>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9"/>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9"/>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9"/>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9"/>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9"/>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9"/>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9"/>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9"/>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9"/>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9"/>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9"/>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9"/>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9"/>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9"/>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19"/>
          <p:cNvGrpSpPr/>
          <p:nvPr/>
        </p:nvGrpSpPr>
        <p:grpSpPr>
          <a:xfrm rot="6414006">
            <a:off x="8135770" y="4199908"/>
            <a:ext cx="1515254" cy="1150259"/>
            <a:chOff x="4181475" y="1873500"/>
            <a:chExt cx="1515275" cy="1150275"/>
          </a:xfrm>
        </p:grpSpPr>
        <p:sp>
          <p:nvSpPr>
            <p:cNvPr id="1003" name="Google Shape;1003;p19"/>
            <p:cNvSpPr/>
            <p:nvPr/>
          </p:nvSpPr>
          <p:spPr>
            <a:xfrm>
              <a:off x="4181475" y="1873500"/>
              <a:ext cx="1515275" cy="1150275"/>
            </a:xfrm>
            <a:custGeom>
              <a:avLst/>
              <a:gdLst/>
              <a:ahLst/>
              <a:cxnLst/>
              <a:rect l="l" t="t" r="r" b="b"/>
              <a:pathLst>
                <a:path w="60611" h="46011" extrusionOk="0">
                  <a:moveTo>
                    <a:pt x="31142" y="0"/>
                  </a:moveTo>
                  <a:cubicBezTo>
                    <a:pt x="29904" y="0"/>
                    <a:pt x="28696" y="320"/>
                    <a:pt x="27487" y="670"/>
                  </a:cubicBezTo>
                  <a:cubicBezTo>
                    <a:pt x="24485" y="1604"/>
                    <a:pt x="21616" y="2938"/>
                    <a:pt x="18814" y="4372"/>
                  </a:cubicBezTo>
                  <a:cubicBezTo>
                    <a:pt x="13310" y="7174"/>
                    <a:pt x="8040" y="10477"/>
                    <a:pt x="3036" y="14146"/>
                  </a:cubicBezTo>
                  <a:cubicBezTo>
                    <a:pt x="1402" y="15347"/>
                    <a:pt x="1" y="16247"/>
                    <a:pt x="167" y="18482"/>
                  </a:cubicBezTo>
                  <a:cubicBezTo>
                    <a:pt x="401" y="21351"/>
                    <a:pt x="3403" y="23886"/>
                    <a:pt x="5271" y="25854"/>
                  </a:cubicBezTo>
                  <a:cubicBezTo>
                    <a:pt x="8206" y="28957"/>
                    <a:pt x="11175" y="32059"/>
                    <a:pt x="14478" y="34761"/>
                  </a:cubicBezTo>
                  <a:cubicBezTo>
                    <a:pt x="16946" y="36729"/>
                    <a:pt x="18747" y="39331"/>
                    <a:pt x="21249" y="41332"/>
                  </a:cubicBezTo>
                  <a:cubicBezTo>
                    <a:pt x="23718" y="43267"/>
                    <a:pt x="26486" y="45802"/>
                    <a:pt x="29722" y="46002"/>
                  </a:cubicBezTo>
                  <a:cubicBezTo>
                    <a:pt x="29835" y="46008"/>
                    <a:pt x="29946" y="46011"/>
                    <a:pt x="30055" y="46011"/>
                  </a:cubicBezTo>
                  <a:cubicBezTo>
                    <a:pt x="31868" y="46011"/>
                    <a:pt x="33078" y="45239"/>
                    <a:pt x="34525" y="44201"/>
                  </a:cubicBezTo>
                  <a:cubicBezTo>
                    <a:pt x="40296" y="40065"/>
                    <a:pt x="45533" y="35194"/>
                    <a:pt x="50103" y="29724"/>
                  </a:cubicBezTo>
                  <a:cubicBezTo>
                    <a:pt x="53205" y="26021"/>
                    <a:pt x="56341" y="22419"/>
                    <a:pt x="58409" y="17982"/>
                  </a:cubicBezTo>
                  <a:cubicBezTo>
                    <a:pt x="59176" y="16281"/>
                    <a:pt x="60611" y="14780"/>
                    <a:pt x="59210" y="12945"/>
                  </a:cubicBezTo>
                  <a:cubicBezTo>
                    <a:pt x="58376" y="11878"/>
                    <a:pt x="57175" y="11244"/>
                    <a:pt x="56007" y="10610"/>
                  </a:cubicBezTo>
                  <a:cubicBezTo>
                    <a:pt x="49336" y="7108"/>
                    <a:pt x="42631" y="3572"/>
                    <a:pt x="35526" y="1003"/>
                  </a:cubicBezTo>
                  <a:cubicBezTo>
                    <a:pt x="34192" y="503"/>
                    <a:pt x="32791" y="36"/>
                    <a:pt x="31323" y="2"/>
                  </a:cubicBezTo>
                  <a:cubicBezTo>
                    <a:pt x="31263" y="1"/>
                    <a:pt x="31202" y="0"/>
                    <a:pt x="311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9"/>
            <p:cNvSpPr/>
            <p:nvPr/>
          </p:nvSpPr>
          <p:spPr>
            <a:xfrm>
              <a:off x="4185650" y="2212125"/>
              <a:ext cx="1503600" cy="811650"/>
            </a:xfrm>
            <a:custGeom>
              <a:avLst/>
              <a:gdLst/>
              <a:ahLst/>
              <a:cxnLst/>
              <a:rect l="l" t="t" r="r" b="b"/>
              <a:pathLst>
                <a:path w="60144" h="32466" extrusionOk="0">
                  <a:moveTo>
                    <a:pt x="59409" y="1"/>
                  </a:moveTo>
                  <a:cubicBezTo>
                    <a:pt x="59143" y="901"/>
                    <a:pt x="58542" y="1768"/>
                    <a:pt x="58109" y="2669"/>
                  </a:cubicBezTo>
                  <a:cubicBezTo>
                    <a:pt x="56040" y="7139"/>
                    <a:pt x="52905" y="10708"/>
                    <a:pt x="49803" y="14444"/>
                  </a:cubicBezTo>
                  <a:cubicBezTo>
                    <a:pt x="45233" y="19915"/>
                    <a:pt x="39996" y="24785"/>
                    <a:pt x="34225" y="28921"/>
                  </a:cubicBezTo>
                  <a:cubicBezTo>
                    <a:pt x="32777" y="29960"/>
                    <a:pt x="31567" y="30731"/>
                    <a:pt x="29782" y="30731"/>
                  </a:cubicBezTo>
                  <a:cubicBezTo>
                    <a:pt x="29675" y="30731"/>
                    <a:pt x="29566" y="30728"/>
                    <a:pt x="29455" y="30723"/>
                  </a:cubicBezTo>
                  <a:cubicBezTo>
                    <a:pt x="26186" y="30522"/>
                    <a:pt x="23450" y="27987"/>
                    <a:pt x="20982" y="26053"/>
                  </a:cubicBezTo>
                  <a:cubicBezTo>
                    <a:pt x="18447" y="24018"/>
                    <a:pt x="16679" y="21449"/>
                    <a:pt x="14211" y="19481"/>
                  </a:cubicBezTo>
                  <a:cubicBezTo>
                    <a:pt x="10875" y="16779"/>
                    <a:pt x="7939" y="13677"/>
                    <a:pt x="5004" y="10575"/>
                  </a:cubicBezTo>
                  <a:cubicBezTo>
                    <a:pt x="3303" y="8807"/>
                    <a:pt x="701" y="6572"/>
                    <a:pt x="34" y="4003"/>
                  </a:cubicBezTo>
                  <a:cubicBezTo>
                    <a:pt x="0" y="4304"/>
                    <a:pt x="0" y="4604"/>
                    <a:pt x="0" y="4937"/>
                  </a:cubicBezTo>
                  <a:cubicBezTo>
                    <a:pt x="234" y="7806"/>
                    <a:pt x="3236" y="10341"/>
                    <a:pt x="5104" y="12309"/>
                  </a:cubicBezTo>
                  <a:cubicBezTo>
                    <a:pt x="8039" y="15412"/>
                    <a:pt x="11008" y="18514"/>
                    <a:pt x="14311" y="21216"/>
                  </a:cubicBezTo>
                  <a:cubicBezTo>
                    <a:pt x="16779" y="23184"/>
                    <a:pt x="18580" y="25786"/>
                    <a:pt x="21082" y="27787"/>
                  </a:cubicBezTo>
                  <a:cubicBezTo>
                    <a:pt x="23551" y="29722"/>
                    <a:pt x="26319" y="32257"/>
                    <a:pt x="29555" y="32457"/>
                  </a:cubicBezTo>
                  <a:cubicBezTo>
                    <a:pt x="29668" y="32463"/>
                    <a:pt x="29779" y="32466"/>
                    <a:pt x="29888" y="32466"/>
                  </a:cubicBezTo>
                  <a:cubicBezTo>
                    <a:pt x="31701" y="32466"/>
                    <a:pt x="32911" y="31694"/>
                    <a:pt x="34358" y="30656"/>
                  </a:cubicBezTo>
                  <a:cubicBezTo>
                    <a:pt x="40129" y="26520"/>
                    <a:pt x="45366" y="21649"/>
                    <a:pt x="49936" y="16179"/>
                  </a:cubicBezTo>
                  <a:cubicBezTo>
                    <a:pt x="53038" y="12443"/>
                    <a:pt x="56174" y="8874"/>
                    <a:pt x="58242" y="4404"/>
                  </a:cubicBezTo>
                  <a:cubicBezTo>
                    <a:pt x="58909" y="2936"/>
                    <a:pt x="60143" y="1568"/>
                    <a:pt x="594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9"/>
            <p:cNvSpPr/>
            <p:nvPr/>
          </p:nvSpPr>
          <p:spPr>
            <a:xfrm>
              <a:off x="4311575" y="1930175"/>
              <a:ext cx="1245900" cy="950075"/>
            </a:xfrm>
            <a:custGeom>
              <a:avLst/>
              <a:gdLst/>
              <a:ahLst/>
              <a:cxnLst/>
              <a:rect l="l" t="t" r="r" b="b"/>
              <a:pathLst>
                <a:path w="49836" h="38003" extrusionOk="0">
                  <a:moveTo>
                    <a:pt x="40963" y="19618"/>
                  </a:moveTo>
                  <a:cubicBezTo>
                    <a:pt x="42364" y="19618"/>
                    <a:pt x="42364" y="21786"/>
                    <a:pt x="40963" y="21786"/>
                  </a:cubicBezTo>
                  <a:cubicBezTo>
                    <a:pt x="39562" y="21786"/>
                    <a:pt x="39562" y="19618"/>
                    <a:pt x="40963" y="19618"/>
                  </a:cubicBezTo>
                  <a:close/>
                  <a:moveTo>
                    <a:pt x="36193" y="21953"/>
                  </a:moveTo>
                  <a:cubicBezTo>
                    <a:pt x="37160" y="21953"/>
                    <a:pt x="37160" y="23487"/>
                    <a:pt x="36193" y="23487"/>
                  </a:cubicBezTo>
                  <a:cubicBezTo>
                    <a:pt x="35192" y="23487"/>
                    <a:pt x="35192" y="21953"/>
                    <a:pt x="36193" y="21953"/>
                  </a:cubicBezTo>
                  <a:close/>
                  <a:moveTo>
                    <a:pt x="10575" y="23421"/>
                  </a:moveTo>
                  <a:cubicBezTo>
                    <a:pt x="11242" y="23421"/>
                    <a:pt x="11709" y="23988"/>
                    <a:pt x="11742" y="24621"/>
                  </a:cubicBezTo>
                  <a:cubicBezTo>
                    <a:pt x="11775" y="25255"/>
                    <a:pt x="11175" y="25789"/>
                    <a:pt x="10575" y="25789"/>
                  </a:cubicBezTo>
                  <a:cubicBezTo>
                    <a:pt x="9907" y="25789"/>
                    <a:pt x="9407" y="25255"/>
                    <a:pt x="9374" y="24621"/>
                  </a:cubicBezTo>
                  <a:cubicBezTo>
                    <a:pt x="9374" y="23988"/>
                    <a:pt x="9941" y="23421"/>
                    <a:pt x="10575" y="23421"/>
                  </a:cubicBezTo>
                  <a:close/>
                  <a:moveTo>
                    <a:pt x="36193" y="25022"/>
                  </a:moveTo>
                  <a:cubicBezTo>
                    <a:pt x="36526" y="25022"/>
                    <a:pt x="36827" y="25122"/>
                    <a:pt x="37127" y="25255"/>
                  </a:cubicBezTo>
                  <a:cubicBezTo>
                    <a:pt x="37127" y="25255"/>
                    <a:pt x="37160" y="25289"/>
                    <a:pt x="37160" y="25289"/>
                  </a:cubicBezTo>
                  <a:cubicBezTo>
                    <a:pt x="37661" y="25522"/>
                    <a:pt x="37961" y="26089"/>
                    <a:pt x="38027" y="26589"/>
                  </a:cubicBezTo>
                  <a:cubicBezTo>
                    <a:pt x="38094" y="27157"/>
                    <a:pt x="37927" y="27690"/>
                    <a:pt x="37527" y="28124"/>
                  </a:cubicBezTo>
                  <a:lnTo>
                    <a:pt x="37494" y="28157"/>
                  </a:lnTo>
                  <a:cubicBezTo>
                    <a:pt x="37170" y="28503"/>
                    <a:pt x="36706" y="28667"/>
                    <a:pt x="36238" y="28667"/>
                  </a:cubicBezTo>
                  <a:cubicBezTo>
                    <a:pt x="35983" y="28667"/>
                    <a:pt x="35727" y="28618"/>
                    <a:pt x="35492" y="28524"/>
                  </a:cubicBezTo>
                  <a:cubicBezTo>
                    <a:pt x="34892" y="28257"/>
                    <a:pt x="34492" y="27724"/>
                    <a:pt x="34392" y="27090"/>
                  </a:cubicBezTo>
                  <a:cubicBezTo>
                    <a:pt x="34291" y="26356"/>
                    <a:pt x="34625" y="25622"/>
                    <a:pt x="35259" y="25255"/>
                  </a:cubicBezTo>
                  <a:cubicBezTo>
                    <a:pt x="35526" y="25122"/>
                    <a:pt x="35893" y="25022"/>
                    <a:pt x="36193" y="25022"/>
                  </a:cubicBezTo>
                  <a:close/>
                  <a:moveTo>
                    <a:pt x="25703" y="1"/>
                  </a:moveTo>
                  <a:cubicBezTo>
                    <a:pt x="24696" y="1"/>
                    <a:pt x="23692" y="254"/>
                    <a:pt x="22717" y="537"/>
                  </a:cubicBezTo>
                  <a:cubicBezTo>
                    <a:pt x="20248" y="1305"/>
                    <a:pt x="17880" y="2406"/>
                    <a:pt x="15545" y="3573"/>
                  </a:cubicBezTo>
                  <a:cubicBezTo>
                    <a:pt x="11008" y="5941"/>
                    <a:pt x="6638" y="8643"/>
                    <a:pt x="2502" y="11679"/>
                  </a:cubicBezTo>
                  <a:cubicBezTo>
                    <a:pt x="1168" y="12646"/>
                    <a:pt x="0" y="13413"/>
                    <a:pt x="167" y="15248"/>
                  </a:cubicBezTo>
                  <a:cubicBezTo>
                    <a:pt x="301" y="17183"/>
                    <a:pt x="1968" y="18951"/>
                    <a:pt x="3436" y="20418"/>
                  </a:cubicBezTo>
                  <a:cubicBezTo>
                    <a:pt x="3570" y="20018"/>
                    <a:pt x="3970" y="19685"/>
                    <a:pt x="4403" y="19685"/>
                  </a:cubicBezTo>
                  <a:cubicBezTo>
                    <a:pt x="4937" y="19685"/>
                    <a:pt x="5371" y="20152"/>
                    <a:pt x="5404" y="20685"/>
                  </a:cubicBezTo>
                  <a:cubicBezTo>
                    <a:pt x="5404" y="21152"/>
                    <a:pt x="5071" y="21519"/>
                    <a:pt x="4637" y="21653"/>
                  </a:cubicBezTo>
                  <a:cubicBezTo>
                    <a:pt x="5037" y="22053"/>
                    <a:pt x="5404" y="22453"/>
                    <a:pt x="5804" y="22853"/>
                  </a:cubicBezTo>
                  <a:cubicBezTo>
                    <a:pt x="6005" y="22587"/>
                    <a:pt x="6271" y="22386"/>
                    <a:pt x="6605" y="22320"/>
                  </a:cubicBezTo>
                  <a:cubicBezTo>
                    <a:pt x="6605" y="22320"/>
                    <a:pt x="6638" y="22286"/>
                    <a:pt x="6672" y="22286"/>
                  </a:cubicBezTo>
                  <a:cubicBezTo>
                    <a:pt x="6784" y="22262"/>
                    <a:pt x="6902" y="22250"/>
                    <a:pt x="7021" y="22250"/>
                  </a:cubicBezTo>
                  <a:cubicBezTo>
                    <a:pt x="7398" y="22250"/>
                    <a:pt x="7786" y="22375"/>
                    <a:pt x="8039" y="22653"/>
                  </a:cubicBezTo>
                  <a:cubicBezTo>
                    <a:pt x="8039" y="22687"/>
                    <a:pt x="8073" y="22687"/>
                    <a:pt x="8073" y="22720"/>
                  </a:cubicBezTo>
                  <a:cubicBezTo>
                    <a:pt x="8606" y="23287"/>
                    <a:pt x="8673" y="24121"/>
                    <a:pt x="8206" y="24721"/>
                  </a:cubicBezTo>
                  <a:cubicBezTo>
                    <a:pt x="8106" y="24855"/>
                    <a:pt x="8006" y="24922"/>
                    <a:pt x="7906" y="25022"/>
                  </a:cubicBezTo>
                  <a:cubicBezTo>
                    <a:pt x="8273" y="25355"/>
                    <a:pt x="8606" y="25689"/>
                    <a:pt x="8973" y="26056"/>
                  </a:cubicBezTo>
                  <a:cubicBezTo>
                    <a:pt x="9140" y="25956"/>
                    <a:pt x="9340" y="25922"/>
                    <a:pt x="9507" y="25922"/>
                  </a:cubicBezTo>
                  <a:cubicBezTo>
                    <a:pt x="10241" y="25922"/>
                    <a:pt x="10808" y="26489"/>
                    <a:pt x="10808" y="27190"/>
                  </a:cubicBezTo>
                  <a:cubicBezTo>
                    <a:pt x="10841" y="27357"/>
                    <a:pt x="10808" y="27523"/>
                    <a:pt x="10741" y="27657"/>
                  </a:cubicBezTo>
                  <a:cubicBezTo>
                    <a:pt x="11142" y="28024"/>
                    <a:pt x="11542" y="28357"/>
                    <a:pt x="11976" y="28691"/>
                  </a:cubicBezTo>
                  <a:cubicBezTo>
                    <a:pt x="13043" y="29558"/>
                    <a:pt x="13977" y="30592"/>
                    <a:pt x="14911" y="31593"/>
                  </a:cubicBezTo>
                  <a:cubicBezTo>
                    <a:pt x="14844" y="30993"/>
                    <a:pt x="15178" y="30359"/>
                    <a:pt x="15945" y="30359"/>
                  </a:cubicBezTo>
                  <a:cubicBezTo>
                    <a:pt x="17313" y="30359"/>
                    <a:pt x="17279" y="32494"/>
                    <a:pt x="15945" y="32494"/>
                  </a:cubicBezTo>
                  <a:cubicBezTo>
                    <a:pt x="15878" y="32494"/>
                    <a:pt x="15812" y="32460"/>
                    <a:pt x="15778" y="32460"/>
                  </a:cubicBezTo>
                  <a:cubicBezTo>
                    <a:pt x="16345" y="33027"/>
                    <a:pt x="16912" y="33594"/>
                    <a:pt x="17580" y="34128"/>
                  </a:cubicBezTo>
                  <a:cubicBezTo>
                    <a:pt x="19614" y="35729"/>
                    <a:pt x="21883" y="37831"/>
                    <a:pt x="24585" y="37998"/>
                  </a:cubicBezTo>
                  <a:cubicBezTo>
                    <a:pt x="24664" y="38001"/>
                    <a:pt x="24741" y="38002"/>
                    <a:pt x="24817" y="38002"/>
                  </a:cubicBezTo>
                  <a:cubicBezTo>
                    <a:pt x="26320" y="38002"/>
                    <a:pt x="27314" y="37387"/>
                    <a:pt x="28521" y="36530"/>
                  </a:cubicBezTo>
                  <a:cubicBezTo>
                    <a:pt x="29121" y="36063"/>
                    <a:pt x="29755" y="35629"/>
                    <a:pt x="30322" y="35162"/>
                  </a:cubicBezTo>
                  <a:cubicBezTo>
                    <a:pt x="28321" y="34495"/>
                    <a:pt x="28554" y="30993"/>
                    <a:pt x="31056" y="30993"/>
                  </a:cubicBezTo>
                  <a:cubicBezTo>
                    <a:pt x="32323" y="30993"/>
                    <a:pt x="33024" y="31927"/>
                    <a:pt x="33091" y="32927"/>
                  </a:cubicBezTo>
                  <a:cubicBezTo>
                    <a:pt x="35492" y="30859"/>
                    <a:pt x="37761" y="28658"/>
                    <a:pt x="39895" y="26289"/>
                  </a:cubicBezTo>
                  <a:cubicBezTo>
                    <a:pt x="39095" y="26156"/>
                    <a:pt x="38528" y="25489"/>
                    <a:pt x="38494" y="24688"/>
                  </a:cubicBezTo>
                  <a:cubicBezTo>
                    <a:pt x="38461" y="23787"/>
                    <a:pt x="39295" y="23020"/>
                    <a:pt x="40162" y="23020"/>
                  </a:cubicBezTo>
                  <a:cubicBezTo>
                    <a:pt x="40896" y="23020"/>
                    <a:pt x="41497" y="23521"/>
                    <a:pt x="41697" y="24188"/>
                  </a:cubicBezTo>
                  <a:cubicBezTo>
                    <a:pt x="43965" y="21486"/>
                    <a:pt x="46167" y="18884"/>
                    <a:pt x="47768" y="15782"/>
                  </a:cubicBezTo>
                  <a:lnTo>
                    <a:pt x="47768" y="15782"/>
                  </a:lnTo>
                  <a:cubicBezTo>
                    <a:pt x="47705" y="15793"/>
                    <a:pt x="47641" y="15799"/>
                    <a:pt x="47577" y="15799"/>
                  </a:cubicBezTo>
                  <a:cubicBezTo>
                    <a:pt x="47267" y="15799"/>
                    <a:pt x="46955" y="15669"/>
                    <a:pt x="46734" y="15448"/>
                  </a:cubicBezTo>
                  <a:cubicBezTo>
                    <a:pt x="46200" y="14914"/>
                    <a:pt x="46300" y="13914"/>
                    <a:pt x="46967" y="13513"/>
                  </a:cubicBezTo>
                  <a:cubicBezTo>
                    <a:pt x="47001" y="13513"/>
                    <a:pt x="47034" y="13513"/>
                    <a:pt x="47067" y="13480"/>
                  </a:cubicBezTo>
                  <a:cubicBezTo>
                    <a:pt x="47246" y="13378"/>
                    <a:pt x="47440" y="13329"/>
                    <a:pt x="47634" y="13329"/>
                  </a:cubicBezTo>
                  <a:cubicBezTo>
                    <a:pt x="47945" y="13329"/>
                    <a:pt x="48255" y="13454"/>
                    <a:pt x="48502" y="13680"/>
                  </a:cubicBezTo>
                  <a:cubicBezTo>
                    <a:pt x="48602" y="13747"/>
                    <a:pt x="48668" y="13847"/>
                    <a:pt x="48735" y="13947"/>
                  </a:cubicBezTo>
                  <a:cubicBezTo>
                    <a:pt x="49302" y="12880"/>
                    <a:pt x="49836" y="11879"/>
                    <a:pt x="48935" y="10678"/>
                  </a:cubicBezTo>
                  <a:cubicBezTo>
                    <a:pt x="48268" y="9811"/>
                    <a:pt x="47267" y="9277"/>
                    <a:pt x="46300" y="8777"/>
                  </a:cubicBezTo>
                  <a:cubicBezTo>
                    <a:pt x="40763" y="5841"/>
                    <a:pt x="35225" y="2939"/>
                    <a:pt x="29355" y="804"/>
                  </a:cubicBezTo>
                  <a:cubicBezTo>
                    <a:pt x="28254" y="404"/>
                    <a:pt x="27086" y="37"/>
                    <a:pt x="25885" y="4"/>
                  </a:cubicBezTo>
                  <a:cubicBezTo>
                    <a:pt x="25825" y="2"/>
                    <a:pt x="25764" y="1"/>
                    <a:pt x="257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19"/>
          <p:cNvGrpSpPr/>
          <p:nvPr/>
        </p:nvGrpSpPr>
        <p:grpSpPr>
          <a:xfrm rot="-127571" flipH="1">
            <a:off x="-10697" y="22665"/>
            <a:ext cx="1236993" cy="837870"/>
            <a:chOff x="7954374" y="56393"/>
            <a:chExt cx="1237008" cy="837880"/>
          </a:xfrm>
        </p:grpSpPr>
        <p:sp>
          <p:nvSpPr>
            <p:cNvPr id="1007" name="Google Shape;1007;p19"/>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9"/>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9"/>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9"/>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9"/>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9"/>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9"/>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9"/>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9"/>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19"/>
          <p:cNvSpPr/>
          <p:nvPr/>
        </p:nvSpPr>
        <p:spPr>
          <a:xfrm rot="-8660381" flipH="1">
            <a:off x="-713854" y="1373220"/>
            <a:ext cx="1267220" cy="2042021"/>
          </a:xfrm>
          <a:custGeom>
            <a:avLst/>
            <a:gdLst/>
            <a:ahLst/>
            <a:cxnLst/>
            <a:rect l="l" t="t" r="r" b="b"/>
            <a:pathLst>
              <a:path w="30801" h="81679" extrusionOk="0">
                <a:moveTo>
                  <a:pt x="29746" y="6214"/>
                </a:moveTo>
                <a:cubicBezTo>
                  <a:pt x="27910" y="5663"/>
                  <a:pt x="18637" y="-4803"/>
                  <a:pt x="18729" y="2909"/>
                </a:cubicBezTo>
                <a:cubicBezTo>
                  <a:pt x="18821" y="10621"/>
                  <a:pt x="33419" y="39356"/>
                  <a:pt x="30297" y="52484"/>
                </a:cubicBezTo>
                <a:cubicBezTo>
                  <a:pt x="27176" y="65612"/>
                  <a:pt x="5050" y="76813"/>
                  <a:pt x="0" y="81679"/>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017"/>
        <p:cNvGrpSpPr/>
        <p:nvPr/>
      </p:nvGrpSpPr>
      <p:grpSpPr>
        <a:xfrm>
          <a:off x="0" y="0"/>
          <a:ext cx="0" cy="0"/>
          <a:chOff x="0" y="0"/>
          <a:chExt cx="0" cy="0"/>
        </a:xfrm>
      </p:grpSpPr>
      <p:sp>
        <p:nvSpPr>
          <p:cNvPr id="1018" name="Google Shape;1018;p20"/>
          <p:cNvSpPr txBox="1">
            <a:spLocks noGrp="1"/>
          </p:cNvSpPr>
          <p:nvPr>
            <p:ph type="title"/>
          </p:nvPr>
        </p:nvSpPr>
        <p:spPr>
          <a:xfrm>
            <a:off x="713225" y="548640"/>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b="1"/>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1019" name="Google Shape;1019;p20"/>
          <p:cNvGrpSpPr/>
          <p:nvPr/>
        </p:nvGrpSpPr>
        <p:grpSpPr>
          <a:xfrm rot="-186080">
            <a:off x="5237323" y="4780499"/>
            <a:ext cx="1614468" cy="779047"/>
            <a:chOff x="407100" y="684850"/>
            <a:chExt cx="1614525" cy="779075"/>
          </a:xfrm>
        </p:grpSpPr>
        <p:sp>
          <p:nvSpPr>
            <p:cNvPr id="1020" name="Google Shape;1020;p20"/>
            <p:cNvSpPr/>
            <p:nvPr/>
          </p:nvSpPr>
          <p:spPr>
            <a:xfrm>
              <a:off x="407100" y="684850"/>
              <a:ext cx="1614525" cy="779075"/>
            </a:xfrm>
            <a:custGeom>
              <a:avLst/>
              <a:gdLst/>
              <a:ahLst/>
              <a:cxnLst/>
              <a:rect l="l" t="t" r="r" b="b"/>
              <a:pathLst>
                <a:path w="64581" h="31163" extrusionOk="0">
                  <a:moveTo>
                    <a:pt x="58224" y="0"/>
                  </a:moveTo>
                  <a:cubicBezTo>
                    <a:pt x="51269" y="0"/>
                    <a:pt x="44288" y="1367"/>
                    <a:pt x="37828" y="4004"/>
                  </a:cubicBezTo>
                  <a:cubicBezTo>
                    <a:pt x="36994" y="4337"/>
                    <a:pt x="36126" y="4704"/>
                    <a:pt x="35226" y="4804"/>
                  </a:cubicBezTo>
                  <a:cubicBezTo>
                    <a:pt x="34985" y="4842"/>
                    <a:pt x="34741" y="4855"/>
                    <a:pt x="34495" y="4855"/>
                  </a:cubicBezTo>
                  <a:cubicBezTo>
                    <a:pt x="33858" y="4855"/>
                    <a:pt x="33207" y="4762"/>
                    <a:pt x="32557" y="4738"/>
                  </a:cubicBezTo>
                  <a:cubicBezTo>
                    <a:pt x="32397" y="4731"/>
                    <a:pt x="32234" y="4727"/>
                    <a:pt x="32070" y="4727"/>
                  </a:cubicBezTo>
                  <a:cubicBezTo>
                    <a:pt x="29869" y="4727"/>
                    <a:pt x="27310" y="5336"/>
                    <a:pt x="25385" y="6205"/>
                  </a:cubicBezTo>
                  <a:cubicBezTo>
                    <a:pt x="22850" y="7340"/>
                    <a:pt x="20482" y="10075"/>
                    <a:pt x="18347" y="11809"/>
                  </a:cubicBezTo>
                  <a:cubicBezTo>
                    <a:pt x="13377" y="15879"/>
                    <a:pt x="8340" y="19882"/>
                    <a:pt x="3136" y="23718"/>
                  </a:cubicBezTo>
                  <a:cubicBezTo>
                    <a:pt x="1502" y="24919"/>
                    <a:pt x="1" y="26753"/>
                    <a:pt x="1435" y="28822"/>
                  </a:cubicBezTo>
                  <a:cubicBezTo>
                    <a:pt x="2202" y="29922"/>
                    <a:pt x="3503" y="30523"/>
                    <a:pt x="4804" y="30823"/>
                  </a:cubicBezTo>
                  <a:cubicBezTo>
                    <a:pt x="5826" y="31061"/>
                    <a:pt x="6809" y="31163"/>
                    <a:pt x="7775" y="31163"/>
                  </a:cubicBezTo>
                  <a:cubicBezTo>
                    <a:pt x="9523" y="31163"/>
                    <a:pt x="11215" y="30829"/>
                    <a:pt x="12977" y="30356"/>
                  </a:cubicBezTo>
                  <a:cubicBezTo>
                    <a:pt x="16379" y="29422"/>
                    <a:pt x="19815" y="28555"/>
                    <a:pt x="23251" y="27788"/>
                  </a:cubicBezTo>
                  <a:cubicBezTo>
                    <a:pt x="30122" y="26286"/>
                    <a:pt x="37094" y="25119"/>
                    <a:pt x="44099" y="24318"/>
                  </a:cubicBezTo>
                  <a:cubicBezTo>
                    <a:pt x="45333" y="24185"/>
                    <a:pt x="46567" y="24052"/>
                    <a:pt x="47701" y="23551"/>
                  </a:cubicBezTo>
                  <a:cubicBezTo>
                    <a:pt x="48869" y="23084"/>
                    <a:pt x="49903" y="22217"/>
                    <a:pt x="50236" y="21049"/>
                  </a:cubicBezTo>
                  <a:cubicBezTo>
                    <a:pt x="50370" y="20582"/>
                    <a:pt x="50437" y="20082"/>
                    <a:pt x="50603" y="19648"/>
                  </a:cubicBezTo>
                  <a:cubicBezTo>
                    <a:pt x="50870" y="18915"/>
                    <a:pt x="51504" y="18381"/>
                    <a:pt x="52104" y="17880"/>
                  </a:cubicBezTo>
                  <a:cubicBezTo>
                    <a:pt x="54606" y="15679"/>
                    <a:pt x="56841" y="13177"/>
                    <a:pt x="58709" y="10408"/>
                  </a:cubicBezTo>
                  <a:cubicBezTo>
                    <a:pt x="59443" y="9308"/>
                    <a:pt x="59910" y="8440"/>
                    <a:pt x="61111" y="7840"/>
                  </a:cubicBezTo>
                  <a:cubicBezTo>
                    <a:pt x="62445" y="7206"/>
                    <a:pt x="63546" y="7039"/>
                    <a:pt x="63880" y="5338"/>
                  </a:cubicBezTo>
                  <a:cubicBezTo>
                    <a:pt x="64146" y="3937"/>
                    <a:pt x="64580" y="2236"/>
                    <a:pt x="63446" y="1202"/>
                  </a:cubicBezTo>
                  <a:cubicBezTo>
                    <a:pt x="62178" y="101"/>
                    <a:pt x="60077" y="34"/>
                    <a:pt x="58476" y="1"/>
                  </a:cubicBezTo>
                  <a:cubicBezTo>
                    <a:pt x="58392" y="1"/>
                    <a:pt x="58308" y="0"/>
                    <a:pt x="582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0"/>
            <p:cNvSpPr/>
            <p:nvPr/>
          </p:nvSpPr>
          <p:spPr>
            <a:xfrm>
              <a:off x="407100" y="1061225"/>
              <a:ext cx="1178375" cy="369275"/>
            </a:xfrm>
            <a:custGeom>
              <a:avLst/>
              <a:gdLst/>
              <a:ahLst/>
              <a:cxnLst/>
              <a:rect l="l" t="t" r="r" b="b"/>
              <a:pathLst>
                <a:path w="47135" h="14771" extrusionOk="0">
                  <a:moveTo>
                    <a:pt x="36928" y="0"/>
                  </a:moveTo>
                  <a:cubicBezTo>
                    <a:pt x="36372" y="0"/>
                    <a:pt x="35816" y="10"/>
                    <a:pt x="35259" y="23"/>
                  </a:cubicBezTo>
                  <a:cubicBezTo>
                    <a:pt x="31657" y="90"/>
                    <a:pt x="28021" y="390"/>
                    <a:pt x="24418" y="924"/>
                  </a:cubicBezTo>
                  <a:cubicBezTo>
                    <a:pt x="21816" y="1324"/>
                    <a:pt x="19248" y="1825"/>
                    <a:pt x="16779" y="2725"/>
                  </a:cubicBezTo>
                  <a:cubicBezTo>
                    <a:pt x="14211" y="3693"/>
                    <a:pt x="11809" y="5127"/>
                    <a:pt x="9207" y="6094"/>
                  </a:cubicBezTo>
                  <a:cubicBezTo>
                    <a:pt x="7906" y="6561"/>
                    <a:pt x="6272" y="6928"/>
                    <a:pt x="4704" y="7495"/>
                  </a:cubicBezTo>
                  <a:cubicBezTo>
                    <a:pt x="4170" y="7862"/>
                    <a:pt x="3670" y="8263"/>
                    <a:pt x="3136" y="8663"/>
                  </a:cubicBezTo>
                  <a:cubicBezTo>
                    <a:pt x="1502" y="9864"/>
                    <a:pt x="1" y="11698"/>
                    <a:pt x="1468" y="13767"/>
                  </a:cubicBezTo>
                  <a:cubicBezTo>
                    <a:pt x="1702" y="14134"/>
                    <a:pt x="2035" y="14434"/>
                    <a:pt x="2402" y="14701"/>
                  </a:cubicBezTo>
                  <a:cubicBezTo>
                    <a:pt x="2602" y="14734"/>
                    <a:pt x="2836" y="14767"/>
                    <a:pt x="3069" y="14767"/>
                  </a:cubicBezTo>
                  <a:cubicBezTo>
                    <a:pt x="3166" y="14770"/>
                    <a:pt x="3263" y="14771"/>
                    <a:pt x="3360" y="14771"/>
                  </a:cubicBezTo>
                  <a:cubicBezTo>
                    <a:pt x="4635" y="14771"/>
                    <a:pt x="5930" y="14565"/>
                    <a:pt x="7139" y="14100"/>
                  </a:cubicBezTo>
                  <a:cubicBezTo>
                    <a:pt x="8006" y="13767"/>
                    <a:pt x="8874" y="13300"/>
                    <a:pt x="9774" y="13066"/>
                  </a:cubicBezTo>
                  <a:cubicBezTo>
                    <a:pt x="10108" y="12983"/>
                    <a:pt x="10459" y="12933"/>
                    <a:pt x="10804" y="12933"/>
                  </a:cubicBezTo>
                  <a:cubicBezTo>
                    <a:pt x="11425" y="12933"/>
                    <a:pt x="12026" y="13093"/>
                    <a:pt x="12476" y="13500"/>
                  </a:cubicBezTo>
                  <a:cubicBezTo>
                    <a:pt x="13043" y="12332"/>
                    <a:pt x="14344" y="11732"/>
                    <a:pt x="15545" y="11332"/>
                  </a:cubicBezTo>
                  <a:cubicBezTo>
                    <a:pt x="19281" y="10064"/>
                    <a:pt x="23184" y="9530"/>
                    <a:pt x="27053" y="8997"/>
                  </a:cubicBezTo>
                  <a:cubicBezTo>
                    <a:pt x="32657" y="8196"/>
                    <a:pt x="38261" y="7429"/>
                    <a:pt x="43865" y="6628"/>
                  </a:cubicBezTo>
                  <a:cubicBezTo>
                    <a:pt x="44766" y="6495"/>
                    <a:pt x="45767" y="6328"/>
                    <a:pt x="46367" y="5661"/>
                  </a:cubicBezTo>
                  <a:cubicBezTo>
                    <a:pt x="47134" y="4794"/>
                    <a:pt x="46967" y="3359"/>
                    <a:pt x="46234" y="2459"/>
                  </a:cubicBezTo>
                  <a:cubicBezTo>
                    <a:pt x="45500" y="1525"/>
                    <a:pt x="44366" y="1057"/>
                    <a:pt x="43231" y="724"/>
                  </a:cubicBezTo>
                  <a:cubicBezTo>
                    <a:pt x="41192" y="141"/>
                    <a:pt x="39069" y="0"/>
                    <a:pt x="369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1577950" y="871600"/>
              <a:ext cx="194325" cy="380350"/>
            </a:xfrm>
            <a:custGeom>
              <a:avLst/>
              <a:gdLst/>
              <a:ahLst/>
              <a:cxnLst/>
              <a:rect l="l" t="t" r="r" b="b"/>
              <a:pathLst>
                <a:path w="7773" h="15214" extrusionOk="0">
                  <a:moveTo>
                    <a:pt x="4630" y="0"/>
                  </a:moveTo>
                  <a:cubicBezTo>
                    <a:pt x="4224" y="0"/>
                    <a:pt x="3849" y="254"/>
                    <a:pt x="3503" y="537"/>
                  </a:cubicBezTo>
                  <a:cubicBezTo>
                    <a:pt x="1835" y="1938"/>
                    <a:pt x="0" y="5140"/>
                    <a:pt x="300" y="7375"/>
                  </a:cubicBezTo>
                  <a:cubicBezTo>
                    <a:pt x="667" y="10010"/>
                    <a:pt x="1401" y="12679"/>
                    <a:pt x="2302" y="15214"/>
                  </a:cubicBezTo>
                  <a:cubicBezTo>
                    <a:pt x="2802" y="14747"/>
                    <a:pt x="3202" y="14213"/>
                    <a:pt x="3402" y="13546"/>
                  </a:cubicBezTo>
                  <a:cubicBezTo>
                    <a:pt x="3569" y="13112"/>
                    <a:pt x="3603" y="12612"/>
                    <a:pt x="3769" y="12178"/>
                  </a:cubicBezTo>
                  <a:cubicBezTo>
                    <a:pt x="4070" y="11445"/>
                    <a:pt x="4670" y="10911"/>
                    <a:pt x="5270" y="10410"/>
                  </a:cubicBezTo>
                  <a:cubicBezTo>
                    <a:pt x="6138" y="9643"/>
                    <a:pt x="6972" y="8843"/>
                    <a:pt x="7772" y="8009"/>
                  </a:cubicBezTo>
                  <a:cubicBezTo>
                    <a:pt x="7272" y="5974"/>
                    <a:pt x="6738" y="3939"/>
                    <a:pt x="6238" y="1938"/>
                  </a:cubicBezTo>
                  <a:cubicBezTo>
                    <a:pt x="6004" y="1070"/>
                    <a:pt x="5571" y="36"/>
                    <a:pt x="4703" y="3"/>
                  </a:cubicBezTo>
                  <a:cubicBezTo>
                    <a:pt x="4679" y="1"/>
                    <a:pt x="4654" y="0"/>
                    <a:pt x="46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436300" y="684850"/>
              <a:ext cx="1568625" cy="688925"/>
            </a:xfrm>
            <a:custGeom>
              <a:avLst/>
              <a:gdLst/>
              <a:ahLst/>
              <a:cxnLst/>
              <a:rect l="l" t="t" r="r" b="b"/>
              <a:pathLst>
                <a:path w="62745" h="27557" extrusionOk="0">
                  <a:moveTo>
                    <a:pt x="57056" y="0"/>
                  </a:moveTo>
                  <a:cubicBezTo>
                    <a:pt x="50101" y="0"/>
                    <a:pt x="43120" y="1367"/>
                    <a:pt x="36660" y="4004"/>
                  </a:cubicBezTo>
                  <a:cubicBezTo>
                    <a:pt x="35826" y="4337"/>
                    <a:pt x="34992" y="4704"/>
                    <a:pt x="34091" y="4804"/>
                  </a:cubicBezTo>
                  <a:cubicBezTo>
                    <a:pt x="33841" y="4842"/>
                    <a:pt x="33590" y="4855"/>
                    <a:pt x="33340" y="4855"/>
                  </a:cubicBezTo>
                  <a:cubicBezTo>
                    <a:pt x="32690" y="4855"/>
                    <a:pt x="32039" y="4762"/>
                    <a:pt x="31389" y="4738"/>
                  </a:cubicBezTo>
                  <a:cubicBezTo>
                    <a:pt x="31229" y="4731"/>
                    <a:pt x="31066" y="4727"/>
                    <a:pt x="30902" y="4727"/>
                  </a:cubicBezTo>
                  <a:cubicBezTo>
                    <a:pt x="28705" y="4727"/>
                    <a:pt x="26173" y="5336"/>
                    <a:pt x="24217" y="6205"/>
                  </a:cubicBezTo>
                  <a:cubicBezTo>
                    <a:pt x="21682" y="7340"/>
                    <a:pt x="19314" y="10075"/>
                    <a:pt x="17179" y="11809"/>
                  </a:cubicBezTo>
                  <a:cubicBezTo>
                    <a:pt x="12209" y="15879"/>
                    <a:pt x="7172" y="19882"/>
                    <a:pt x="1968" y="23718"/>
                  </a:cubicBezTo>
                  <a:cubicBezTo>
                    <a:pt x="1168" y="24285"/>
                    <a:pt x="400" y="25052"/>
                    <a:pt x="0" y="25886"/>
                  </a:cubicBezTo>
                  <a:cubicBezTo>
                    <a:pt x="1234" y="26653"/>
                    <a:pt x="2569" y="27354"/>
                    <a:pt x="4003" y="27521"/>
                  </a:cubicBezTo>
                  <a:cubicBezTo>
                    <a:pt x="4229" y="27545"/>
                    <a:pt x="4457" y="27556"/>
                    <a:pt x="4685" y="27556"/>
                  </a:cubicBezTo>
                  <a:cubicBezTo>
                    <a:pt x="5701" y="27556"/>
                    <a:pt x="6731" y="27338"/>
                    <a:pt x="7739" y="27120"/>
                  </a:cubicBezTo>
                  <a:cubicBezTo>
                    <a:pt x="13510" y="25819"/>
                    <a:pt x="19314" y="24318"/>
                    <a:pt x="25185" y="23418"/>
                  </a:cubicBezTo>
                  <a:cubicBezTo>
                    <a:pt x="31122" y="22484"/>
                    <a:pt x="37060" y="21383"/>
                    <a:pt x="42931" y="20115"/>
                  </a:cubicBezTo>
                  <a:cubicBezTo>
                    <a:pt x="44665" y="19715"/>
                    <a:pt x="46567" y="19215"/>
                    <a:pt x="47401" y="17680"/>
                  </a:cubicBezTo>
                  <a:cubicBezTo>
                    <a:pt x="47901" y="16746"/>
                    <a:pt x="47901" y="15612"/>
                    <a:pt x="48235" y="14611"/>
                  </a:cubicBezTo>
                  <a:cubicBezTo>
                    <a:pt x="48568" y="13711"/>
                    <a:pt x="49169" y="12944"/>
                    <a:pt x="49802" y="12210"/>
                  </a:cubicBezTo>
                  <a:cubicBezTo>
                    <a:pt x="52871" y="8474"/>
                    <a:pt x="56140" y="5071"/>
                    <a:pt x="60610" y="3103"/>
                  </a:cubicBezTo>
                  <a:cubicBezTo>
                    <a:pt x="61377" y="2736"/>
                    <a:pt x="62211" y="2403"/>
                    <a:pt x="62745" y="1769"/>
                  </a:cubicBezTo>
                  <a:cubicBezTo>
                    <a:pt x="62611" y="1569"/>
                    <a:pt x="62478" y="1369"/>
                    <a:pt x="62278" y="1202"/>
                  </a:cubicBezTo>
                  <a:cubicBezTo>
                    <a:pt x="61010" y="101"/>
                    <a:pt x="58909" y="34"/>
                    <a:pt x="57308" y="1"/>
                  </a:cubicBezTo>
                  <a:cubicBezTo>
                    <a:pt x="57224" y="1"/>
                    <a:pt x="57140" y="0"/>
                    <a:pt x="570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0"/>
            <p:cNvSpPr/>
            <p:nvPr/>
          </p:nvSpPr>
          <p:spPr>
            <a:xfrm>
              <a:off x="578050" y="684850"/>
              <a:ext cx="1426050" cy="522900"/>
            </a:xfrm>
            <a:custGeom>
              <a:avLst/>
              <a:gdLst/>
              <a:ahLst/>
              <a:cxnLst/>
              <a:rect l="l" t="t" r="r" b="b"/>
              <a:pathLst>
                <a:path w="57042" h="20916" extrusionOk="0">
                  <a:moveTo>
                    <a:pt x="51386" y="0"/>
                  </a:moveTo>
                  <a:cubicBezTo>
                    <a:pt x="44431" y="0"/>
                    <a:pt x="37450" y="1367"/>
                    <a:pt x="30990" y="4004"/>
                  </a:cubicBezTo>
                  <a:cubicBezTo>
                    <a:pt x="30156" y="4337"/>
                    <a:pt x="29322" y="4704"/>
                    <a:pt x="28421" y="4804"/>
                  </a:cubicBezTo>
                  <a:cubicBezTo>
                    <a:pt x="28171" y="4842"/>
                    <a:pt x="27920" y="4855"/>
                    <a:pt x="27670" y="4855"/>
                  </a:cubicBezTo>
                  <a:cubicBezTo>
                    <a:pt x="27020" y="4855"/>
                    <a:pt x="26369" y="4762"/>
                    <a:pt x="25719" y="4738"/>
                  </a:cubicBezTo>
                  <a:cubicBezTo>
                    <a:pt x="25559" y="4731"/>
                    <a:pt x="25396" y="4727"/>
                    <a:pt x="25232" y="4727"/>
                  </a:cubicBezTo>
                  <a:cubicBezTo>
                    <a:pt x="23035" y="4727"/>
                    <a:pt x="20503" y="5336"/>
                    <a:pt x="18547" y="6205"/>
                  </a:cubicBezTo>
                  <a:cubicBezTo>
                    <a:pt x="16012" y="7340"/>
                    <a:pt x="13644" y="10075"/>
                    <a:pt x="11509" y="11809"/>
                  </a:cubicBezTo>
                  <a:cubicBezTo>
                    <a:pt x="7706" y="14912"/>
                    <a:pt x="3904" y="17947"/>
                    <a:pt x="1" y="20916"/>
                  </a:cubicBezTo>
                  <a:cubicBezTo>
                    <a:pt x="101" y="20883"/>
                    <a:pt x="201" y="20849"/>
                    <a:pt x="334" y="20783"/>
                  </a:cubicBezTo>
                  <a:cubicBezTo>
                    <a:pt x="2469" y="19782"/>
                    <a:pt x="4504" y="17880"/>
                    <a:pt x="6472" y="16513"/>
                  </a:cubicBezTo>
                  <a:cubicBezTo>
                    <a:pt x="8607" y="15012"/>
                    <a:pt x="10742" y="13544"/>
                    <a:pt x="12877" y="12043"/>
                  </a:cubicBezTo>
                  <a:cubicBezTo>
                    <a:pt x="14811" y="10675"/>
                    <a:pt x="16846" y="9308"/>
                    <a:pt x="19181" y="8907"/>
                  </a:cubicBezTo>
                  <a:cubicBezTo>
                    <a:pt x="19615" y="8834"/>
                    <a:pt x="20054" y="8798"/>
                    <a:pt x="20493" y="8798"/>
                  </a:cubicBezTo>
                  <a:cubicBezTo>
                    <a:pt x="22042" y="8798"/>
                    <a:pt x="23585" y="9250"/>
                    <a:pt x="24885" y="10108"/>
                  </a:cubicBezTo>
                  <a:cubicBezTo>
                    <a:pt x="25185" y="10275"/>
                    <a:pt x="25486" y="10475"/>
                    <a:pt x="25786" y="10475"/>
                  </a:cubicBezTo>
                  <a:cubicBezTo>
                    <a:pt x="26086" y="10442"/>
                    <a:pt x="26320" y="10242"/>
                    <a:pt x="26553" y="10041"/>
                  </a:cubicBezTo>
                  <a:cubicBezTo>
                    <a:pt x="29755" y="7306"/>
                    <a:pt x="33892" y="6039"/>
                    <a:pt x="37928" y="4804"/>
                  </a:cubicBezTo>
                  <a:cubicBezTo>
                    <a:pt x="41797" y="3637"/>
                    <a:pt x="45733" y="2469"/>
                    <a:pt x="49770" y="2203"/>
                  </a:cubicBezTo>
                  <a:cubicBezTo>
                    <a:pt x="50511" y="2160"/>
                    <a:pt x="51248" y="2148"/>
                    <a:pt x="51983" y="2148"/>
                  </a:cubicBezTo>
                  <a:cubicBezTo>
                    <a:pt x="52966" y="2148"/>
                    <a:pt x="53945" y="2170"/>
                    <a:pt x="54922" y="2170"/>
                  </a:cubicBezTo>
                  <a:cubicBezTo>
                    <a:pt x="55518" y="2170"/>
                    <a:pt x="56113" y="2162"/>
                    <a:pt x="56708" y="2136"/>
                  </a:cubicBezTo>
                  <a:cubicBezTo>
                    <a:pt x="56841" y="2036"/>
                    <a:pt x="56941" y="1902"/>
                    <a:pt x="57042" y="1769"/>
                  </a:cubicBezTo>
                  <a:cubicBezTo>
                    <a:pt x="56941" y="1569"/>
                    <a:pt x="56808" y="1369"/>
                    <a:pt x="56608" y="1202"/>
                  </a:cubicBezTo>
                  <a:cubicBezTo>
                    <a:pt x="55340" y="101"/>
                    <a:pt x="53239" y="34"/>
                    <a:pt x="51638" y="1"/>
                  </a:cubicBezTo>
                  <a:cubicBezTo>
                    <a:pt x="51554" y="1"/>
                    <a:pt x="51470" y="0"/>
                    <a:pt x="5138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20"/>
          <p:cNvGrpSpPr/>
          <p:nvPr/>
        </p:nvGrpSpPr>
        <p:grpSpPr>
          <a:xfrm>
            <a:off x="-479537" y="4362075"/>
            <a:ext cx="1373500" cy="922925"/>
            <a:chOff x="2302238" y="842175"/>
            <a:chExt cx="1373500" cy="922925"/>
          </a:xfrm>
        </p:grpSpPr>
        <p:sp>
          <p:nvSpPr>
            <p:cNvPr id="1026" name="Google Shape;1026;p20"/>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0"/>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0"/>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0"/>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0"/>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0"/>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0"/>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0"/>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0"/>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0"/>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0"/>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0"/>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0"/>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0"/>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0"/>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0"/>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0"/>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0"/>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0"/>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0"/>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20"/>
          <p:cNvGrpSpPr/>
          <p:nvPr/>
        </p:nvGrpSpPr>
        <p:grpSpPr>
          <a:xfrm rot="-127571" flipH="1">
            <a:off x="-358147" y="-19385"/>
            <a:ext cx="1236993" cy="837870"/>
            <a:chOff x="7954374" y="56393"/>
            <a:chExt cx="1237008" cy="837880"/>
          </a:xfrm>
        </p:grpSpPr>
        <p:sp>
          <p:nvSpPr>
            <p:cNvPr id="1069" name="Google Shape;1069;p20"/>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0"/>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0"/>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0"/>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0"/>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0"/>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0"/>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0"/>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0"/>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20"/>
          <p:cNvGrpSpPr/>
          <p:nvPr/>
        </p:nvGrpSpPr>
        <p:grpSpPr>
          <a:xfrm>
            <a:off x="8354524" y="2819793"/>
            <a:ext cx="1237008" cy="837880"/>
            <a:chOff x="7954374" y="56393"/>
            <a:chExt cx="1237008" cy="837880"/>
          </a:xfrm>
        </p:grpSpPr>
        <p:sp>
          <p:nvSpPr>
            <p:cNvPr id="1079" name="Google Shape;1079;p20"/>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0"/>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0"/>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0"/>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0"/>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0"/>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0"/>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0"/>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0"/>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20"/>
          <p:cNvSpPr/>
          <p:nvPr/>
        </p:nvSpPr>
        <p:spPr>
          <a:xfrm rot="1800044">
            <a:off x="7657634" y="262756"/>
            <a:ext cx="2960710" cy="732159"/>
          </a:xfrm>
          <a:custGeom>
            <a:avLst/>
            <a:gdLst/>
            <a:ahLst/>
            <a:cxnLst/>
            <a:rect l="l" t="t" r="r" b="b"/>
            <a:pathLst>
              <a:path w="118431" h="29287" extrusionOk="0">
                <a:moveTo>
                  <a:pt x="0" y="4958"/>
                </a:moveTo>
                <a:cubicBezTo>
                  <a:pt x="6151" y="8998"/>
                  <a:pt x="24146" y="28461"/>
                  <a:pt x="36907" y="29195"/>
                </a:cubicBezTo>
                <a:cubicBezTo>
                  <a:pt x="49668" y="29929"/>
                  <a:pt x="62980" y="14230"/>
                  <a:pt x="76567" y="9364"/>
                </a:cubicBezTo>
                <a:cubicBezTo>
                  <a:pt x="90154" y="4498"/>
                  <a:pt x="111454" y="1561"/>
                  <a:pt x="118431" y="0"/>
                </a:cubicBezTo>
              </a:path>
            </a:pathLst>
          </a:custGeom>
          <a:noFill/>
          <a:ln w="19050" cap="flat" cmpd="sng">
            <a:solidFill>
              <a:schemeClr val="lt1"/>
            </a:solidFill>
            <a:prstDash val="solid"/>
            <a:round/>
            <a:headEnd type="none" w="med" len="med"/>
            <a:tailEnd type="none" w="med" len="med"/>
          </a:ln>
        </p:spPr>
      </p:sp>
      <p:grpSp>
        <p:nvGrpSpPr>
          <p:cNvPr id="1089" name="Google Shape;1089;p20"/>
          <p:cNvGrpSpPr/>
          <p:nvPr/>
        </p:nvGrpSpPr>
        <p:grpSpPr>
          <a:xfrm rot="-2943041">
            <a:off x="-682660" y="2421677"/>
            <a:ext cx="1361869" cy="879512"/>
            <a:chOff x="538050" y="1430388"/>
            <a:chExt cx="1361850" cy="879500"/>
          </a:xfrm>
        </p:grpSpPr>
        <p:sp>
          <p:nvSpPr>
            <p:cNvPr id="1090" name="Google Shape;1090;p20"/>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0"/>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0"/>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0"/>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8"/>
        <p:cNvGrpSpPr/>
        <p:nvPr/>
      </p:nvGrpSpPr>
      <p:grpSpPr>
        <a:xfrm>
          <a:off x="0" y="0"/>
          <a:ext cx="0" cy="0"/>
          <a:chOff x="0" y="0"/>
          <a:chExt cx="0" cy="0"/>
        </a:xfrm>
      </p:grpSpPr>
      <p:sp>
        <p:nvSpPr>
          <p:cNvPr id="119" name="Google Shape;119;p3"/>
          <p:cNvSpPr txBox="1">
            <a:spLocks noGrp="1"/>
          </p:cNvSpPr>
          <p:nvPr>
            <p:ph type="title"/>
          </p:nvPr>
        </p:nvSpPr>
        <p:spPr>
          <a:xfrm>
            <a:off x="4222543" y="2124235"/>
            <a:ext cx="4525800" cy="1220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0" name="Google Shape;120;p3"/>
          <p:cNvSpPr txBox="1">
            <a:spLocks noGrp="1"/>
          </p:cNvSpPr>
          <p:nvPr>
            <p:ph type="subTitle" idx="1"/>
          </p:nvPr>
        </p:nvSpPr>
        <p:spPr>
          <a:xfrm>
            <a:off x="4950643" y="3720642"/>
            <a:ext cx="3069600" cy="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solidFill>
                  <a:schemeClr val="accent3"/>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21" name="Google Shape;121;p3"/>
          <p:cNvSpPr txBox="1">
            <a:spLocks noGrp="1"/>
          </p:cNvSpPr>
          <p:nvPr>
            <p:ph type="title" idx="2" hasCustomPrompt="1"/>
          </p:nvPr>
        </p:nvSpPr>
        <p:spPr>
          <a:xfrm>
            <a:off x="5764993" y="918460"/>
            <a:ext cx="1440900" cy="75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grpSp>
        <p:nvGrpSpPr>
          <p:cNvPr id="122" name="Google Shape;122;p3"/>
          <p:cNvGrpSpPr/>
          <p:nvPr/>
        </p:nvGrpSpPr>
        <p:grpSpPr>
          <a:xfrm>
            <a:off x="8143875" y="4007100"/>
            <a:ext cx="1515275" cy="1150275"/>
            <a:chOff x="4181475" y="1873500"/>
            <a:chExt cx="1515275" cy="1150275"/>
          </a:xfrm>
        </p:grpSpPr>
        <p:sp>
          <p:nvSpPr>
            <p:cNvPr id="123" name="Google Shape;123;p3"/>
            <p:cNvSpPr/>
            <p:nvPr/>
          </p:nvSpPr>
          <p:spPr>
            <a:xfrm>
              <a:off x="4181475" y="1873500"/>
              <a:ext cx="1515275" cy="1150275"/>
            </a:xfrm>
            <a:custGeom>
              <a:avLst/>
              <a:gdLst/>
              <a:ahLst/>
              <a:cxnLst/>
              <a:rect l="l" t="t" r="r" b="b"/>
              <a:pathLst>
                <a:path w="60611" h="46011" extrusionOk="0">
                  <a:moveTo>
                    <a:pt x="31142" y="0"/>
                  </a:moveTo>
                  <a:cubicBezTo>
                    <a:pt x="29904" y="0"/>
                    <a:pt x="28696" y="320"/>
                    <a:pt x="27487" y="670"/>
                  </a:cubicBezTo>
                  <a:cubicBezTo>
                    <a:pt x="24485" y="1604"/>
                    <a:pt x="21616" y="2938"/>
                    <a:pt x="18814" y="4372"/>
                  </a:cubicBezTo>
                  <a:cubicBezTo>
                    <a:pt x="13310" y="7174"/>
                    <a:pt x="8040" y="10477"/>
                    <a:pt x="3036" y="14146"/>
                  </a:cubicBezTo>
                  <a:cubicBezTo>
                    <a:pt x="1402" y="15347"/>
                    <a:pt x="1" y="16247"/>
                    <a:pt x="167" y="18482"/>
                  </a:cubicBezTo>
                  <a:cubicBezTo>
                    <a:pt x="401" y="21351"/>
                    <a:pt x="3403" y="23886"/>
                    <a:pt x="5271" y="25854"/>
                  </a:cubicBezTo>
                  <a:cubicBezTo>
                    <a:pt x="8206" y="28957"/>
                    <a:pt x="11175" y="32059"/>
                    <a:pt x="14478" y="34761"/>
                  </a:cubicBezTo>
                  <a:cubicBezTo>
                    <a:pt x="16946" y="36729"/>
                    <a:pt x="18747" y="39331"/>
                    <a:pt x="21249" y="41332"/>
                  </a:cubicBezTo>
                  <a:cubicBezTo>
                    <a:pt x="23718" y="43267"/>
                    <a:pt x="26486" y="45802"/>
                    <a:pt x="29722" y="46002"/>
                  </a:cubicBezTo>
                  <a:cubicBezTo>
                    <a:pt x="29835" y="46008"/>
                    <a:pt x="29946" y="46011"/>
                    <a:pt x="30055" y="46011"/>
                  </a:cubicBezTo>
                  <a:cubicBezTo>
                    <a:pt x="31868" y="46011"/>
                    <a:pt x="33078" y="45239"/>
                    <a:pt x="34525" y="44201"/>
                  </a:cubicBezTo>
                  <a:cubicBezTo>
                    <a:pt x="40296" y="40065"/>
                    <a:pt x="45533" y="35194"/>
                    <a:pt x="50103" y="29724"/>
                  </a:cubicBezTo>
                  <a:cubicBezTo>
                    <a:pt x="53205" y="26021"/>
                    <a:pt x="56341" y="22419"/>
                    <a:pt x="58409" y="17982"/>
                  </a:cubicBezTo>
                  <a:cubicBezTo>
                    <a:pt x="59176" y="16281"/>
                    <a:pt x="60611" y="14780"/>
                    <a:pt x="59210" y="12945"/>
                  </a:cubicBezTo>
                  <a:cubicBezTo>
                    <a:pt x="58376" y="11878"/>
                    <a:pt x="57175" y="11244"/>
                    <a:pt x="56007" y="10610"/>
                  </a:cubicBezTo>
                  <a:cubicBezTo>
                    <a:pt x="49336" y="7108"/>
                    <a:pt x="42631" y="3572"/>
                    <a:pt x="35526" y="1003"/>
                  </a:cubicBezTo>
                  <a:cubicBezTo>
                    <a:pt x="34192" y="503"/>
                    <a:pt x="32791" y="36"/>
                    <a:pt x="31323" y="2"/>
                  </a:cubicBezTo>
                  <a:cubicBezTo>
                    <a:pt x="31263" y="1"/>
                    <a:pt x="31202" y="0"/>
                    <a:pt x="311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85650" y="2212125"/>
              <a:ext cx="1503600" cy="811650"/>
            </a:xfrm>
            <a:custGeom>
              <a:avLst/>
              <a:gdLst/>
              <a:ahLst/>
              <a:cxnLst/>
              <a:rect l="l" t="t" r="r" b="b"/>
              <a:pathLst>
                <a:path w="60144" h="32466" extrusionOk="0">
                  <a:moveTo>
                    <a:pt x="59409" y="1"/>
                  </a:moveTo>
                  <a:cubicBezTo>
                    <a:pt x="59143" y="901"/>
                    <a:pt x="58542" y="1768"/>
                    <a:pt x="58109" y="2669"/>
                  </a:cubicBezTo>
                  <a:cubicBezTo>
                    <a:pt x="56040" y="7139"/>
                    <a:pt x="52905" y="10708"/>
                    <a:pt x="49803" y="14444"/>
                  </a:cubicBezTo>
                  <a:cubicBezTo>
                    <a:pt x="45233" y="19915"/>
                    <a:pt x="39996" y="24785"/>
                    <a:pt x="34225" y="28921"/>
                  </a:cubicBezTo>
                  <a:cubicBezTo>
                    <a:pt x="32777" y="29960"/>
                    <a:pt x="31567" y="30731"/>
                    <a:pt x="29782" y="30731"/>
                  </a:cubicBezTo>
                  <a:cubicBezTo>
                    <a:pt x="29675" y="30731"/>
                    <a:pt x="29566" y="30728"/>
                    <a:pt x="29455" y="30723"/>
                  </a:cubicBezTo>
                  <a:cubicBezTo>
                    <a:pt x="26186" y="30522"/>
                    <a:pt x="23450" y="27987"/>
                    <a:pt x="20982" y="26053"/>
                  </a:cubicBezTo>
                  <a:cubicBezTo>
                    <a:pt x="18447" y="24018"/>
                    <a:pt x="16679" y="21449"/>
                    <a:pt x="14211" y="19481"/>
                  </a:cubicBezTo>
                  <a:cubicBezTo>
                    <a:pt x="10875" y="16779"/>
                    <a:pt x="7939" y="13677"/>
                    <a:pt x="5004" y="10575"/>
                  </a:cubicBezTo>
                  <a:cubicBezTo>
                    <a:pt x="3303" y="8807"/>
                    <a:pt x="701" y="6572"/>
                    <a:pt x="34" y="4003"/>
                  </a:cubicBezTo>
                  <a:cubicBezTo>
                    <a:pt x="0" y="4304"/>
                    <a:pt x="0" y="4604"/>
                    <a:pt x="0" y="4937"/>
                  </a:cubicBezTo>
                  <a:cubicBezTo>
                    <a:pt x="234" y="7806"/>
                    <a:pt x="3236" y="10341"/>
                    <a:pt x="5104" y="12309"/>
                  </a:cubicBezTo>
                  <a:cubicBezTo>
                    <a:pt x="8039" y="15412"/>
                    <a:pt x="11008" y="18514"/>
                    <a:pt x="14311" y="21216"/>
                  </a:cubicBezTo>
                  <a:cubicBezTo>
                    <a:pt x="16779" y="23184"/>
                    <a:pt x="18580" y="25786"/>
                    <a:pt x="21082" y="27787"/>
                  </a:cubicBezTo>
                  <a:cubicBezTo>
                    <a:pt x="23551" y="29722"/>
                    <a:pt x="26319" y="32257"/>
                    <a:pt x="29555" y="32457"/>
                  </a:cubicBezTo>
                  <a:cubicBezTo>
                    <a:pt x="29668" y="32463"/>
                    <a:pt x="29779" y="32466"/>
                    <a:pt x="29888" y="32466"/>
                  </a:cubicBezTo>
                  <a:cubicBezTo>
                    <a:pt x="31701" y="32466"/>
                    <a:pt x="32911" y="31694"/>
                    <a:pt x="34358" y="30656"/>
                  </a:cubicBezTo>
                  <a:cubicBezTo>
                    <a:pt x="40129" y="26520"/>
                    <a:pt x="45366" y="21649"/>
                    <a:pt x="49936" y="16179"/>
                  </a:cubicBezTo>
                  <a:cubicBezTo>
                    <a:pt x="53038" y="12443"/>
                    <a:pt x="56174" y="8874"/>
                    <a:pt x="58242" y="4404"/>
                  </a:cubicBezTo>
                  <a:cubicBezTo>
                    <a:pt x="58909" y="2936"/>
                    <a:pt x="60143" y="1568"/>
                    <a:pt x="594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311575" y="1930175"/>
              <a:ext cx="1245900" cy="950075"/>
            </a:xfrm>
            <a:custGeom>
              <a:avLst/>
              <a:gdLst/>
              <a:ahLst/>
              <a:cxnLst/>
              <a:rect l="l" t="t" r="r" b="b"/>
              <a:pathLst>
                <a:path w="49836" h="38003" extrusionOk="0">
                  <a:moveTo>
                    <a:pt x="40963" y="19618"/>
                  </a:moveTo>
                  <a:cubicBezTo>
                    <a:pt x="42364" y="19618"/>
                    <a:pt x="42364" y="21786"/>
                    <a:pt x="40963" y="21786"/>
                  </a:cubicBezTo>
                  <a:cubicBezTo>
                    <a:pt x="39562" y="21786"/>
                    <a:pt x="39562" y="19618"/>
                    <a:pt x="40963" y="19618"/>
                  </a:cubicBezTo>
                  <a:close/>
                  <a:moveTo>
                    <a:pt x="36193" y="21953"/>
                  </a:moveTo>
                  <a:cubicBezTo>
                    <a:pt x="37160" y="21953"/>
                    <a:pt x="37160" y="23487"/>
                    <a:pt x="36193" y="23487"/>
                  </a:cubicBezTo>
                  <a:cubicBezTo>
                    <a:pt x="35192" y="23487"/>
                    <a:pt x="35192" y="21953"/>
                    <a:pt x="36193" y="21953"/>
                  </a:cubicBezTo>
                  <a:close/>
                  <a:moveTo>
                    <a:pt x="10575" y="23421"/>
                  </a:moveTo>
                  <a:cubicBezTo>
                    <a:pt x="11242" y="23421"/>
                    <a:pt x="11709" y="23988"/>
                    <a:pt x="11742" y="24621"/>
                  </a:cubicBezTo>
                  <a:cubicBezTo>
                    <a:pt x="11775" y="25255"/>
                    <a:pt x="11175" y="25789"/>
                    <a:pt x="10575" y="25789"/>
                  </a:cubicBezTo>
                  <a:cubicBezTo>
                    <a:pt x="9907" y="25789"/>
                    <a:pt x="9407" y="25255"/>
                    <a:pt x="9374" y="24621"/>
                  </a:cubicBezTo>
                  <a:cubicBezTo>
                    <a:pt x="9374" y="23988"/>
                    <a:pt x="9941" y="23421"/>
                    <a:pt x="10575" y="23421"/>
                  </a:cubicBezTo>
                  <a:close/>
                  <a:moveTo>
                    <a:pt x="36193" y="25022"/>
                  </a:moveTo>
                  <a:cubicBezTo>
                    <a:pt x="36526" y="25022"/>
                    <a:pt x="36827" y="25122"/>
                    <a:pt x="37127" y="25255"/>
                  </a:cubicBezTo>
                  <a:cubicBezTo>
                    <a:pt x="37127" y="25255"/>
                    <a:pt x="37160" y="25289"/>
                    <a:pt x="37160" y="25289"/>
                  </a:cubicBezTo>
                  <a:cubicBezTo>
                    <a:pt x="37661" y="25522"/>
                    <a:pt x="37961" y="26089"/>
                    <a:pt x="38027" y="26589"/>
                  </a:cubicBezTo>
                  <a:cubicBezTo>
                    <a:pt x="38094" y="27157"/>
                    <a:pt x="37927" y="27690"/>
                    <a:pt x="37527" y="28124"/>
                  </a:cubicBezTo>
                  <a:lnTo>
                    <a:pt x="37494" y="28157"/>
                  </a:lnTo>
                  <a:cubicBezTo>
                    <a:pt x="37170" y="28503"/>
                    <a:pt x="36706" y="28667"/>
                    <a:pt x="36238" y="28667"/>
                  </a:cubicBezTo>
                  <a:cubicBezTo>
                    <a:pt x="35983" y="28667"/>
                    <a:pt x="35727" y="28618"/>
                    <a:pt x="35492" y="28524"/>
                  </a:cubicBezTo>
                  <a:cubicBezTo>
                    <a:pt x="34892" y="28257"/>
                    <a:pt x="34492" y="27724"/>
                    <a:pt x="34392" y="27090"/>
                  </a:cubicBezTo>
                  <a:cubicBezTo>
                    <a:pt x="34291" y="26356"/>
                    <a:pt x="34625" y="25622"/>
                    <a:pt x="35259" y="25255"/>
                  </a:cubicBezTo>
                  <a:cubicBezTo>
                    <a:pt x="35526" y="25122"/>
                    <a:pt x="35893" y="25022"/>
                    <a:pt x="36193" y="25022"/>
                  </a:cubicBezTo>
                  <a:close/>
                  <a:moveTo>
                    <a:pt x="25703" y="1"/>
                  </a:moveTo>
                  <a:cubicBezTo>
                    <a:pt x="24696" y="1"/>
                    <a:pt x="23692" y="254"/>
                    <a:pt x="22717" y="537"/>
                  </a:cubicBezTo>
                  <a:cubicBezTo>
                    <a:pt x="20248" y="1305"/>
                    <a:pt x="17880" y="2406"/>
                    <a:pt x="15545" y="3573"/>
                  </a:cubicBezTo>
                  <a:cubicBezTo>
                    <a:pt x="11008" y="5941"/>
                    <a:pt x="6638" y="8643"/>
                    <a:pt x="2502" y="11679"/>
                  </a:cubicBezTo>
                  <a:cubicBezTo>
                    <a:pt x="1168" y="12646"/>
                    <a:pt x="0" y="13413"/>
                    <a:pt x="167" y="15248"/>
                  </a:cubicBezTo>
                  <a:cubicBezTo>
                    <a:pt x="301" y="17183"/>
                    <a:pt x="1968" y="18951"/>
                    <a:pt x="3436" y="20418"/>
                  </a:cubicBezTo>
                  <a:cubicBezTo>
                    <a:pt x="3570" y="20018"/>
                    <a:pt x="3970" y="19685"/>
                    <a:pt x="4403" y="19685"/>
                  </a:cubicBezTo>
                  <a:cubicBezTo>
                    <a:pt x="4937" y="19685"/>
                    <a:pt x="5371" y="20152"/>
                    <a:pt x="5404" y="20685"/>
                  </a:cubicBezTo>
                  <a:cubicBezTo>
                    <a:pt x="5404" y="21152"/>
                    <a:pt x="5071" y="21519"/>
                    <a:pt x="4637" y="21653"/>
                  </a:cubicBezTo>
                  <a:cubicBezTo>
                    <a:pt x="5037" y="22053"/>
                    <a:pt x="5404" y="22453"/>
                    <a:pt x="5804" y="22853"/>
                  </a:cubicBezTo>
                  <a:cubicBezTo>
                    <a:pt x="6005" y="22587"/>
                    <a:pt x="6271" y="22386"/>
                    <a:pt x="6605" y="22320"/>
                  </a:cubicBezTo>
                  <a:cubicBezTo>
                    <a:pt x="6605" y="22320"/>
                    <a:pt x="6638" y="22286"/>
                    <a:pt x="6672" y="22286"/>
                  </a:cubicBezTo>
                  <a:cubicBezTo>
                    <a:pt x="6784" y="22262"/>
                    <a:pt x="6902" y="22250"/>
                    <a:pt x="7021" y="22250"/>
                  </a:cubicBezTo>
                  <a:cubicBezTo>
                    <a:pt x="7398" y="22250"/>
                    <a:pt x="7786" y="22375"/>
                    <a:pt x="8039" y="22653"/>
                  </a:cubicBezTo>
                  <a:cubicBezTo>
                    <a:pt x="8039" y="22687"/>
                    <a:pt x="8073" y="22687"/>
                    <a:pt x="8073" y="22720"/>
                  </a:cubicBezTo>
                  <a:cubicBezTo>
                    <a:pt x="8606" y="23287"/>
                    <a:pt x="8673" y="24121"/>
                    <a:pt x="8206" y="24721"/>
                  </a:cubicBezTo>
                  <a:cubicBezTo>
                    <a:pt x="8106" y="24855"/>
                    <a:pt x="8006" y="24922"/>
                    <a:pt x="7906" y="25022"/>
                  </a:cubicBezTo>
                  <a:cubicBezTo>
                    <a:pt x="8273" y="25355"/>
                    <a:pt x="8606" y="25689"/>
                    <a:pt x="8973" y="26056"/>
                  </a:cubicBezTo>
                  <a:cubicBezTo>
                    <a:pt x="9140" y="25956"/>
                    <a:pt x="9340" y="25922"/>
                    <a:pt x="9507" y="25922"/>
                  </a:cubicBezTo>
                  <a:cubicBezTo>
                    <a:pt x="10241" y="25922"/>
                    <a:pt x="10808" y="26489"/>
                    <a:pt x="10808" y="27190"/>
                  </a:cubicBezTo>
                  <a:cubicBezTo>
                    <a:pt x="10841" y="27357"/>
                    <a:pt x="10808" y="27523"/>
                    <a:pt x="10741" y="27657"/>
                  </a:cubicBezTo>
                  <a:cubicBezTo>
                    <a:pt x="11142" y="28024"/>
                    <a:pt x="11542" y="28357"/>
                    <a:pt x="11976" y="28691"/>
                  </a:cubicBezTo>
                  <a:cubicBezTo>
                    <a:pt x="13043" y="29558"/>
                    <a:pt x="13977" y="30592"/>
                    <a:pt x="14911" y="31593"/>
                  </a:cubicBezTo>
                  <a:cubicBezTo>
                    <a:pt x="14844" y="30993"/>
                    <a:pt x="15178" y="30359"/>
                    <a:pt x="15945" y="30359"/>
                  </a:cubicBezTo>
                  <a:cubicBezTo>
                    <a:pt x="17313" y="30359"/>
                    <a:pt x="17279" y="32494"/>
                    <a:pt x="15945" y="32494"/>
                  </a:cubicBezTo>
                  <a:cubicBezTo>
                    <a:pt x="15878" y="32494"/>
                    <a:pt x="15812" y="32460"/>
                    <a:pt x="15778" y="32460"/>
                  </a:cubicBezTo>
                  <a:cubicBezTo>
                    <a:pt x="16345" y="33027"/>
                    <a:pt x="16912" y="33594"/>
                    <a:pt x="17580" y="34128"/>
                  </a:cubicBezTo>
                  <a:cubicBezTo>
                    <a:pt x="19614" y="35729"/>
                    <a:pt x="21883" y="37831"/>
                    <a:pt x="24585" y="37998"/>
                  </a:cubicBezTo>
                  <a:cubicBezTo>
                    <a:pt x="24664" y="38001"/>
                    <a:pt x="24741" y="38002"/>
                    <a:pt x="24817" y="38002"/>
                  </a:cubicBezTo>
                  <a:cubicBezTo>
                    <a:pt x="26320" y="38002"/>
                    <a:pt x="27314" y="37387"/>
                    <a:pt x="28521" y="36530"/>
                  </a:cubicBezTo>
                  <a:cubicBezTo>
                    <a:pt x="29121" y="36063"/>
                    <a:pt x="29755" y="35629"/>
                    <a:pt x="30322" y="35162"/>
                  </a:cubicBezTo>
                  <a:cubicBezTo>
                    <a:pt x="28321" y="34495"/>
                    <a:pt x="28554" y="30993"/>
                    <a:pt x="31056" y="30993"/>
                  </a:cubicBezTo>
                  <a:cubicBezTo>
                    <a:pt x="32323" y="30993"/>
                    <a:pt x="33024" y="31927"/>
                    <a:pt x="33091" y="32927"/>
                  </a:cubicBezTo>
                  <a:cubicBezTo>
                    <a:pt x="35492" y="30859"/>
                    <a:pt x="37761" y="28658"/>
                    <a:pt x="39895" y="26289"/>
                  </a:cubicBezTo>
                  <a:cubicBezTo>
                    <a:pt x="39095" y="26156"/>
                    <a:pt x="38528" y="25489"/>
                    <a:pt x="38494" y="24688"/>
                  </a:cubicBezTo>
                  <a:cubicBezTo>
                    <a:pt x="38461" y="23787"/>
                    <a:pt x="39295" y="23020"/>
                    <a:pt x="40162" y="23020"/>
                  </a:cubicBezTo>
                  <a:cubicBezTo>
                    <a:pt x="40896" y="23020"/>
                    <a:pt x="41497" y="23521"/>
                    <a:pt x="41697" y="24188"/>
                  </a:cubicBezTo>
                  <a:cubicBezTo>
                    <a:pt x="43965" y="21486"/>
                    <a:pt x="46167" y="18884"/>
                    <a:pt x="47768" y="15782"/>
                  </a:cubicBezTo>
                  <a:lnTo>
                    <a:pt x="47768" y="15782"/>
                  </a:lnTo>
                  <a:cubicBezTo>
                    <a:pt x="47705" y="15793"/>
                    <a:pt x="47641" y="15799"/>
                    <a:pt x="47577" y="15799"/>
                  </a:cubicBezTo>
                  <a:cubicBezTo>
                    <a:pt x="47267" y="15799"/>
                    <a:pt x="46955" y="15669"/>
                    <a:pt x="46734" y="15448"/>
                  </a:cubicBezTo>
                  <a:cubicBezTo>
                    <a:pt x="46200" y="14914"/>
                    <a:pt x="46300" y="13914"/>
                    <a:pt x="46967" y="13513"/>
                  </a:cubicBezTo>
                  <a:cubicBezTo>
                    <a:pt x="47001" y="13513"/>
                    <a:pt x="47034" y="13513"/>
                    <a:pt x="47067" y="13480"/>
                  </a:cubicBezTo>
                  <a:cubicBezTo>
                    <a:pt x="47246" y="13378"/>
                    <a:pt x="47440" y="13329"/>
                    <a:pt x="47634" y="13329"/>
                  </a:cubicBezTo>
                  <a:cubicBezTo>
                    <a:pt x="47945" y="13329"/>
                    <a:pt x="48255" y="13454"/>
                    <a:pt x="48502" y="13680"/>
                  </a:cubicBezTo>
                  <a:cubicBezTo>
                    <a:pt x="48602" y="13747"/>
                    <a:pt x="48668" y="13847"/>
                    <a:pt x="48735" y="13947"/>
                  </a:cubicBezTo>
                  <a:cubicBezTo>
                    <a:pt x="49302" y="12880"/>
                    <a:pt x="49836" y="11879"/>
                    <a:pt x="48935" y="10678"/>
                  </a:cubicBezTo>
                  <a:cubicBezTo>
                    <a:pt x="48268" y="9811"/>
                    <a:pt x="47267" y="9277"/>
                    <a:pt x="46300" y="8777"/>
                  </a:cubicBezTo>
                  <a:cubicBezTo>
                    <a:pt x="40763" y="5841"/>
                    <a:pt x="35225" y="2939"/>
                    <a:pt x="29355" y="804"/>
                  </a:cubicBezTo>
                  <a:cubicBezTo>
                    <a:pt x="28254" y="404"/>
                    <a:pt x="27086" y="37"/>
                    <a:pt x="25885" y="4"/>
                  </a:cubicBezTo>
                  <a:cubicBezTo>
                    <a:pt x="25825" y="2"/>
                    <a:pt x="25764" y="1"/>
                    <a:pt x="257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3673838" y="-224625"/>
            <a:ext cx="1373500" cy="922925"/>
            <a:chOff x="2302238" y="842175"/>
            <a:chExt cx="1373500" cy="922925"/>
          </a:xfrm>
        </p:grpSpPr>
        <p:sp>
          <p:nvSpPr>
            <p:cNvPr id="127" name="Google Shape;127;p3"/>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3"/>
          <p:cNvGrpSpPr/>
          <p:nvPr/>
        </p:nvGrpSpPr>
        <p:grpSpPr>
          <a:xfrm>
            <a:off x="8106774" y="56393"/>
            <a:ext cx="1237008" cy="837880"/>
            <a:chOff x="7954374" y="56393"/>
            <a:chExt cx="1237008" cy="837880"/>
          </a:xfrm>
        </p:grpSpPr>
        <p:sp>
          <p:nvSpPr>
            <p:cNvPr id="170" name="Google Shape;170;p3"/>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3"/>
          <p:cNvSpPr/>
          <p:nvPr/>
        </p:nvSpPr>
        <p:spPr>
          <a:xfrm rot="1194028">
            <a:off x="5913375" y="-39246"/>
            <a:ext cx="3891776" cy="1869013"/>
          </a:xfrm>
          <a:custGeom>
            <a:avLst/>
            <a:gdLst/>
            <a:ahLst/>
            <a:cxnLst/>
            <a:rect l="l" t="t" r="r" b="b"/>
            <a:pathLst>
              <a:path w="122234" h="59302" extrusionOk="0">
                <a:moveTo>
                  <a:pt x="0" y="0"/>
                </a:moveTo>
                <a:cubicBezTo>
                  <a:pt x="2219" y="3631"/>
                  <a:pt x="2823" y="20305"/>
                  <a:pt x="13312" y="21784"/>
                </a:cubicBezTo>
                <a:cubicBezTo>
                  <a:pt x="23801" y="23263"/>
                  <a:pt x="44778" y="2622"/>
                  <a:pt x="62932" y="8875"/>
                </a:cubicBezTo>
                <a:cubicBezTo>
                  <a:pt x="81086" y="15128"/>
                  <a:pt x="112350" y="50898"/>
                  <a:pt x="122234" y="59302"/>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094"/>
        <p:cNvGrpSpPr/>
        <p:nvPr/>
      </p:nvGrpSpPr>
      <p:grpSpPr>
        <a:xfrm>
          <a:off x="0" y="0"/>
          <a:ext cx="0" cy="0"/>
          <a:chOff x="0" y="0"/>
          <a:chExt cx="0" cy="0"/>
        </a:xfrm>
      </p:grpSpPr>
      <p:sp>
        <p:nvSpPr>
          <p:cNvPr id="1095" name="Google Shape;1095;p21"/>
          <p:cNvSpPr txBox="1">
            <a:spLocks noGrp="1"/>
          </p:cNvSpPr>
          <p:nvPr>
            <p:ph type="title"/>
          </p:nvPr>
        </p:nvSpPr>
        <p:spPr>
          <a:xfrm>
            <a:off x="713225" y="548640"/>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1096" name="Google Shape;1096;p21"/>
          <p:cNvGrpSpPr/>
          <p:nvPr/>
        </p:nvGrpSpPr>
        <p:grpSpPr>
          <a:xfrm rot="1624345">
            <a:off x="4936833" y="4370660"/>
            <a:ext cx="1614467" cy="779047"/>
            <a:chOff x="407100" y="684850"/>
            <a:chExt cx="1614525" cy="779075"/>
          </a:xfrm>
        </p:grpSpPr>
        <p:sp>
          <p:nvSpPr>
            <p:cNvPr id="1097" name="Google Shape;1097;p21"/>
            <p:cNvSpPr/>
            <p:nvPr/>
          </p:nvSpPr>
          <p:spPr>
            <a:xfrm>
              <a:off x="407100" y="684850"/>
              <a:ext cx="1614525" cy="779075"/>
            </a:xfrm>
            <a:custGeom>
              <a:avLst/>
              <a:gdLst/>
              <a:ahLst/>
              <a:cxnLst/>
              <a:rect l="l" t="t" r="r" b="b"/>
              <a:pathLst>
                <a:path w="64581" h="31163" extrusionOk="0">
                  <a:moveTo>
                    <a:pt x="58224" y="0"/>
                  </a:moveTo>
                  <a:cubicBezTo>
                    <a:pt x="51269" y="0"/>
                    <a:pt x="44288" y="1367"/>
                    <a:pt x="37828" y="4004"/>
                  </a:cubicBezTo>
                  <a:cubicBezTo>
                    <a:pt x="36994" y="4337"/>
                    <a:pt x="36126" y="4704"/>
                    <a:pt x="35226" y="4804"/>
                  </a:cubicBezTo>
                  <a:cubicBezTo>
                    <a:pt x="34985" y="4842"/>
                    <a:pt x="34741" y="4855"/>
                    <a:pt x="34495" y="4855"/>
                  </a:cubicBezTo>
                  <a:cubicBezTo>
                    <a:pt x="33858" y="4855"/>
                    <a:pt x="33207" y="4762"/>
                    <a:pt x="32557" y="4738"/>
                  </a:cubicBezTo>
                  <a:cubicBezTo>
                    <a:pt x="32397" y="4731"/>
                    <a:pt x="32234" y="4727"/>
                    <a:pt x="32070" y="4727"/>
                  </a:cubicBezTo>
                  <a:cubicBezTo>
                    <a:pt x="29869" y="4727"/>
                    <a:pt x="27310" y="5336"/>
                    <a:pt x="25385" y="6205"/>
                  </a:cubicBezTo>
                  <a:cubicBezTo>
                    <a:pt x="22850" y="7340"/>
                    <a:pt x="20482" y="10075"/>
                    <a:pt x="18347" y="11809"/>
                  </a:cubicBezTo>
                  <a:cubicBezTo>
                    <a:pt x="13377" y="15879"/>
                    <a:pt x="8340" y="19882"/>
                    <a:pt x="3136" y="23718"/>
                  </a:cubicBezTo>
                  <a:cubicBezTo>
                    <a:pt x="1502" y="24919"/>
                    <a:pt x="1" y="26753"/>
                    <a:pt x="1435" y="28822"/>
                  </a:cubicBezTo>
                  <a:cubicBezTo>
                    <a:pt x="2202" y="29922"/>
                    <a:pt x="3503" y="30523"/>
                    <a:pt x="4804" y="30823"/>
                  </a:cubicBezTo>
                  <a:cubicBezTo>
                    <a:pt x="5826" y="31061"/>
                    <a:pt x="6809" y="31163"/>
                    <a:pt x="7775" y="31163"/>
                  </a:cubicBezTo>
                  <a:cubicBezTo>
                    <a:pt x="9523" y="31163"/>
                    <a:pt x="11215" y="30829"/>
                    <a:pt x="12977" y="30356"/>
                  </a:cubicBezTo>
                  <a:cubicBezTo>
                    <a:pt x="16379" y="29422"/>
                    <a:pt x="19815" y="28555"/>
                    <a:pt x="23251" y="27788"/>
                  </a:cubicBezTo>
                  <a:cubicBezTo>
                    <a:pt x="30122" y="26286"/>
                    <a:pt x="37094" y="25119"/>
                    <a:pt x="44099" y="24318"/>
                  </a:cubicBezTo>
                  <a:cubicBezTo>
                    <a:pt x="45333" y="24185"/>
                    <a:pt x="46567" y="24052"/>
                    <a:pt x="47701" y="23551"/>
                  </a:cubicBezTo>
                  <a:cubicBezTo>
                    <a:pt x="48869" y="23084"/>
                    <a:pt x="49903" y="22217"/>
                    <a:pt x="50236" y="21049"/>
                  </a:cubicBezTo>
                  <a:cubicBezTo>
                    <a:pt x="50370" y="20582"/>
                    <a:pt x="50437" y="20082"/>
                    <a:pt x="50603" y="19648"/>
                  </a:cubicBezTo>
                  <a:cubicBezTo>
                    <a:pt x="50870" y="18915"/>
                    <a:pt x="51504" y="18381"/>
                    <a:pt x="52104" y="17880"/>
                  </a:cubicBezTo>
                  <a:cubicBezTo>
                    <a:pt x="54606" y="15679"/>
                    <a:pt x="56841" y="13177"/>
                    <a:pt x="58709" y="10408"/>
                  </a:cubicBezTo>
                  <a:cubicBezTo>
                    <a:pt x="59443" y="9308"/>
                    <a:pt x="59910" y="8440"/>
                    <a:pt x="61111" y="7840"/>
                  </a:cubicBezTo>
                  <a:cubicBezTo>
                    <a:pt x="62445" y="7206"/>
                    <a:pt x="63546" y="7039"/>
                    <a:pt x="63880" y="5338"/>
                  </a:cubicBezTo>
                  <a:cubicBezTo>
                    <a:pt x="64146" y="3937"/>
                    <a:pt x="64580" y="2236"/>
                    <a:pt x="63446" y="1202"/>
                  </a:cubicBezTo>
                  <a:cubicBezTo>
                    <a:pt x="62178" y="101"/>
                    <a:pt x="60077" y="34"/>
                    <a:pt x="58476" y="1"/>
                  </a:cubicBezTo>
                  <a:cubicBezTo>
                    <a:pt x="58392" y="1"/>
                    <a:pt x="58308" y="0"/>
                    <a:pt x="582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1"/>
            <p:cNvSpPr/>
            <p:nvPr/>
          </p:nvSpPr>
          <p:spPr>
            <a:xfrm>
              <a:off x="407100" y="1061225"/>
              <a:ext cx="1178375" cy="369275"/>
            </a:xfrm>
            <a:custGeom>
              <a:avLst/>
              <a:gdLst/>
              <a:ahLst/>
              <a:cxnLst/>
              <a:rect l="l" t="t" r="r" b="b"/>
              <a:pathLst>
                <a:path w="47135" h="14771" extrusionOk="0">
                  <a:moveTo>
                    <a:pt x="36928" y="0"/>
                  </a:moveTo>
                  <a:cubicBezTo>
                    <a:pt x="36372" y="0"/>
                    <a:pt x="35816" y="10"/>
                    <a:pt x="35259" y="23"/>
                  </a:cubicBezTo>
                  <a:cubicBezTo>
                    <a:pt x="31657" y="90"/>
                    <a:pt x="28021" y="390"/>
                    <a:pt x="24418" y="924"/>
                  </a:cubicBezTo>
                  <a:cubicBezTo>
                    <a:pt x="21816" y="1324"/>
                    <a:pt x="19248" y="1825"/>
                    <a:pt x="16779" y="2725"/>
                  </a:cubicBezTo>
                  <a:cubicBezTo>
                    <a:pt x="14211" y="3693"/>
                    <a:pt x="11809" y="5127"/>
                    <a:pt x="9207" y="6094"/>
                  </a:cubicBezTo>
                  <a:cubicBezTo>
                    <a:pt x="7906" y="6561"/>
                    <a:pt x="6272" y="6928"/>
                    <a:pt x="4704" y="7495"/>
                  </a:cubicBezTo>
                  <a:cubicBezTo>
                    <a:pt x="4170" y="7862"/>
                    <a:pt x="3670" y="8263"/>
                    <a:pt x="3136" y="8663"/>
                  </a:cubicBezTo>
                  <a:cubicBezTo>
                    <a:pt x="1502" y="9864"/>
                    <a:pt x="1" y="11698"/>
                    <a:pt x="1468" y="13767"/>
                  </a:cubicBezTo>
                  <a:cubicBezTo>
                    <a:pt x="1702" y="14134"/>
                    <a:pt x="2035" y="14434"/>
                    <a:pt x="2402" y="14701"/>
                  </a:cubicBezTo>
                  <a:cubicBezTo>
                    <a:pt x="2602" y="14734"/>
                    <a:pt x="2836" y="14767"/>
                    <a:pt x="3069" y="14767"/>
                  </a:cubicBezTo>
                  <a:cubicBezTo>
                    <a:pt x="3166" y="14770"/>
                    <a:pt x="3263" y="14771"/>
                    <a:pt x="3360" y="14771"/>
                  </a:cubicBezTo>
                  <a:cubicBezTo>
                    <a:pt x="4635" y="14771"/>
                    <a:pt x="5930" y="14565"/>
                    <a:pt x="7139" y="14100"/>
                  </a:cubicBezTo>
                  <a:cubicBezTo>
                    <a:pt x="8006" y="13767"/>
                    <a:pt x="8874" y="13300"/>
                    <a:pt x="9774" y="13066"/>
                  </a:cubicBezTo>
                  <a:cubicBezTo>
                    <a:pt x="10108" y="12983"/>
                    <a:pt x="10459" y="12933"/>
                    <a:pt x="10804" y="12933"/>
                  </a:cubicBezTo>
                  <a:cubicBezTo>
                    <a:pt x="11425" y="12933"/>
                    <a:pt x="12026" y="13093"/>
                    <a:pt x="12476" y="13500"/>
                  </a:cubicBezTo>
                  <a:cubicBezTo>
                    <a:pt x="13043" y="12332"/>
                    <a:pt x="14344" y="11732"/>
                    <a:pt x="15545" y="11332"/>
                  </a:cubicBezTo>
                  <a:cubicBezTo>
                    <a:pt x="19281" y="10064"/>
                    <a:pt x="23184" y="9530"/>
                    <a:pt x="27053" y="8997"/>
                  </a:cubicBezTo>
                  <a:cubicBezTo>
                    <a:pt x="32657" y="8196"/>
                    <a:pt x="38261" y="7429"/>
                    <a:pt x="43865" y="6628"/>
                  </a:cubicBezTo>
                  <a:cubicBezTo>
                    <a:pt x="44766" y="6495"/>
                    <a:pt x="45767" y="6328"/>
                    <a:pt x="46367" y="5661"/>
                  </a:cubicBezTo>
                  <a:cubicBezTo>
                    <a:pt x="47134" y="4794"/>
                    <a:pt x="46967" y="3359"/>
                    <a:pt x="46234" y="2459"/>
                  </a:cubicBezTo>
                  <a:cubicBezTo>
                    <a:pt x="45500" y="1525"/>
                    <a:pt x="44366" y="1057"/>
                    <a:pt x="43231" y="724"/>
                  </a:cubicBezTo>
                  <a:cubicBezTo>
                    <a:pt x="41192" y="141"/>
                    <a:pt x="39069" y="0"/>
                    <a:pt x="369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1"/>
            <p:cNvSpPr/>
            <p:nvPr/>
          </p:nvSpPr>
          <p:spPr>
            <a:xfrm>
              <a:off x="1577950" y="871600"/>
              <a:ext cx="194325" cy="380350"/>
            </a:xfrm>
            <a:custGeom>
              <a:avLst/>
              <a:gdLst/>
              <a:ahLst/>
              <a:cxnLst/>
              <a:rect l="l" t="t" r="r" b="b"/>
              <a:pathLst>
                <a:path w="7773" h="15214" extrusionOk="0">
                  <a:moveTo>
                    <a:pt x="4630" y="0"/>
                  </a:moveTo>
                  <a:cubicBezTo>
                    <a:pt x="4224" y="0"/>
                    <a:pt x="3849" y="254"/>
                    <a:pt x="3503" y="537"/>
                  </a:cubicBezTo>
                  <a:cubicBezTo>
                    <a:pt x="1835" y="1938"/>
                    <a:pt x="0" y="5140"/>
                    <a:pt x="300" y="7375"/>
                  </a:cubicBezTo>
                  <a:cubicBezTo>
                    <a:pt x="667" y="10010"/>
                    <a:pt x="1401" y="12679"/>
                    <a:pt x="2302" y="15214"/>
                  </a:cubicBezTo>
                  <a:cubicBezTo>
                    <a:pt x="2802" y="14747"/>
                    <a:pt x="3202" y="14213"/>
                    <a:pt x="3402" y="13546"/>
                  </a:cubicBezTo>
                  <a:cubicBezTo>
                    <a:pt x="3569" y="13112"/>
                    <a:pt x="3603" y="12612"/>
                    <a:pt x="3769" y="12178"/>
                  </a:cubicBezTo>
                  <a:cubicBezTo>
                    <a:pt x="4070" y="11445"/>
                    <a:pt x="4670" y="10911"/>
                    <a:pt x="5270" y="10410"/>
                  </a:cubicBezTo>
                  <a:cubicBezTo>
                    <a:pt x="6138" y="9643"/>
                    <a:pt x="6972" y="8843"/>
                    <a:pt x="7772" y="8009"/>
                  </a:cubicBezTo>
                  <a:cubicBezTo>
                    <a:pt x="7272" y="5974"/>
                    <a:pt x="6738" y="3939"/>
                    <a:pt x="6238" y="1938"/>
                  </a:cubicBezTo>
                  <a:cubicBezTo>
                    <a:pt x="6004" y="1070"/>
                    <a:pt x="5571" y="36"/>
                    <a:pt x="4703" y="3"/>
                  </a:cubicBezTo>
                  <a:cubicBezTo>
                    <a:pt x="4679" y="1"/>
                    <a:pt x="4654" y="0"/>
                    <a:pt x="46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1"/>
            <p:cNvSpPr/>
            <p:nvPr/>
          </p:nvSpPr>
          <p:spPr>
            <a:xfrm>
              <a:off x="436300" y="684850"/>
              <a:ext cx="1568625" cy="688925"/>
            </a:xfrm>
            <a:custGeom>
              <a:avLst/>
              <a:gdLst/>
              <a:ahLst/>
              <a:cxnLst/>
              <a:rect l="l" t="t" r="r" b="b"/>
              <a:pathLst>
                <a:path w="62745" h="27557" extrusionOk="0">
                  <a:moveTo>
                    <a:pt x="57056" y="0"/>
                  </a:moveTo>
                  <a:cubicBezTo>
                    <a:pt x="50101" y="0"/>
                    <a:pt x="43120" y="1367"/>
                    <a:pt x="36660" y="4004"/>
                  </a:cubicBezTo>
                  <a:cubicBezTo>
                    <a:pt x="35826" y="4337"/>
                    <a:pt x="34992" y="4704"/>
                    <a:pt x="34091" y="4804"/>
                  </a:cubicBezTo>
                  <a:cubicBezTo>
                    <a:pt x="33841" y="4842"/>
                    <a:pt x="33590" y="4855"/>
                    <a:pt x="33340" y="4855"/>
                  </a:cubicBezTo>
                  <a:cubicBezTo>
                    <a:pt x="32690" y="4855"/>
                    <a:pt x="32039" y="4762"/>
                    <a:pt x="31389" y="4738"/>
                  </a:cubicBezTo>
                  <a:cubicBezTo>
                    <a:pt x="31229" y="4731"/>
                    <a:pt x="31066" y="4727"/>
                    <a:pt x="30902" y="4727"/>
                  </a:cubicBezTo>
                  <a:cubicBezTo>
                    <a:pt x="28705" y="4727"/>
                    <a:pt x="26173" y="5336"/>
                    <a:pt x="24217" y="6205"/>
                  </a:cubicBezTo>
                  <a:cubicBezTo>
                    <a:pt x="21682" y="7340"/>
                    <a:pt x="19314" y="10075"/>
                    <a:pt x="17179" y="11809"/>
                  </a:cubicBezTo>
                  <a:cubicBezTo>
                    <a:pt x="12209" y="15879"/>
                    <a:pt x="7172" y="19882"/>
                    <a:pt x="1968" y="23718"/>
                  </a:cubicBezTo>
                  <a:cubicBezTo>
                    <a:pt x="1168" y="24285"/>
                    <a:pt x="400" y="25052"/>
                    <a:pt x="0" y="25886"/>
                  </a:cubicBezTo>
                  <a:cubicBezTo>
                    <a:pt x="1234" y="26653"/>
                    <a:pt x="2569" y="27354"/>
                    <a:pt x="4003" y="27521"/>
                  </a:cubicBezTo>
                  <a:cubicBezTo>
                    <a:pt x="4229" y="27545"/>
                    <a:pt x="4457" y="27556"/>
                    <a:pt x="4685" y="27556"/>
                  </a:cubicBezTo>
                  <a:cubicBezTo>
                    <a:pt x="5701" y="27556"/>
                    <a:pt x="6731" y="27338"/>
                    <a:pt x="7739" y="27120"/>
                  </a:cubicBezTo>
                  <a:cubicBezTo>
                    <a:pt x="13510" y="25819"/>
                    <a:pt x="19314" y="24318"/>
                    <a:pt x="25185" y="23418"/>
                  </a:cubicBezTo>
                  <a:cubicBezTo>
                    <a:pt x="31122" y="22484"/>
                    <a:pt x="37060" y="21383"/>
                    <a:pt x="42931" y="20115"/>
                  </a:cubicBezTo>
                  <a:cubicBezTo>
                    <a:pt x="44665" y="19715"/>
                    <a:pt x="46567" y="19215"/>
                    <a:pt x="47401" y="17680"/>
                  </a:cubicBezTo>
                  <a:cubicBezTo>
                    <a:pt x="47901" y="16746"/>
                    <a:pt x="47901" y="15612"/>
                    <a:pt x="48235" y="14611"/>
                  </a:cubicBezTo>
                  <a:cubicBezTo>
                    <a:pt x="48568" y="13711"/>
                    <a:pt x="49169" y="12944"/>
                    <a:pt x="49802" y="12210"/>
                  </a:cubicBezTo>
                  <a:cubicBezTo>
                    <a:pt x="52871" y="8474"/>
                    <a:pt x="56140" y="5071"/>
                    <a:pt x="60610" y="3103"/>
                  </a:cubicBezTo>
                  <a:cubicBezTo>
                    <a:pt x="61377" y="2736"/>
                    <a:pt x="62211" y="2403"/>
                    <a:pt x="62745" y="1769"/>
                  </a:cubicBezTo>
                  <a:cubicBezTo>
                    <a:pt x="62611" y="1569"/>
                    <a:pt x="62478" y="1369"/>
                    <a:pt x="62278" y="1202"/>
                  </a:cubicBezTo>
                  <a:cubicBezTo>
                    <a:pt x="61010" y="101"/>
                    <a:pt x="58909" y="34"/>
                    <a:pt x="57308" y="1"/>
                  </a:cubicBezTo>
                  <a:cubicBezTo>
                    <a:pt x="57224" y="1"/>
                    <a:pt x="57140" y="0"/>
                    <a:pt x="570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1"/>
            <p:cNvSpPr/>
            <p:nvPr/>
          </p:nvSpPr>
          <p:spPr>
            <a:xfrm>
              <a:off x="578050" y="684850"/>
              <a:ext cx="1426050" cy="522900"/>
            </a:xfrm>
            <a:custGeom>
              <a:avLst/>
              <a:gdLst/>
              <a:ahLst/>
              <a:cxnLst/>
              <a:rect l="l" t="t" r="r" b="b"/>
              <a:pathLst>
                <a:path w="57042" h="20916" extrusionOk="0">
                  <a:moveTo>
                    <a:pt x="51386" y="0"/>
                  </a:moveTo>
                  <a:cubicBezTo>
                    <a:pt x="44431" y="0"/>
                    <a:pt x="37450" y="1367"/>
                    <a:pt x="30990" y="4004"/>
                  </a:cubicBezTo>
                  <a:cubicBezTo>
                    <a:pt x="30156" y="4337"/>
                    <a:pt x="29322" y="4704"/>
                    <a:pt x="28421" y="4804"/>
                  </a:cubicBezTo>
                  <a:cubicBezTo>
                    <a:pt x="28171" y="4842"/>
                    <a:pt x="27920" y="4855"/>
                    <a:pt x="27670" y="4855"/>
                  </a:cubicBezTo>
                  <a:cubicBezTo>
                    <a:pt x="27020" y="4855"/>
                    <a:pt x="26369" y="4762"/>
                    <a:pt x="25719" y="4738"/>
                  </a:cubicBezTo>
                  <a:cubicBezTo>
                    <a:pt x="25559" y="4731"/>
                    <a:pt x="25396" y="4727"/>
                    <a:pt x="25232" y="4727"/>
                  </a:cubicBezTo>
                  <a:cubicBezTo>
                    <a:pt x="23035" y="4727"/>
                    <a:pt x="20503" y="5336"/>
                    <a:pt x="18547" y="6205"/>
                  </a:cubicBezTo>
                  <a:cubicBezTo>
                    <a:pt x="16012" y="7340"/>
                    <a:pt x="13644" y="10075"/>
                    <a:pt x="11509" y="11809"/>
                  </a:cubicBezTo>
                  <a:cubicBezTo>
                    <a:pt x="7706" y="14912"/>
                    <a:pt x="3904" y="17947"/>
                    <a:pt x="1" y="20916"/>
                  </a:cubicBezTo>
                  <a:cubicBezTo>
                    <a:pt x="101" y="20883"/>
                    <a:pt x="201" y="20849"/>
                    <a:pt x="334" y="20783"/>
                  </a:cubicBezTo>
                  <a:cubicBezTo>
                    <a:pt x="2469" y="19782"/>
                    <a:pt x="4504" y="17880"/>
                    <a:pt x="6472" y="16513"/>
                  </a:cubicBezTo>
                  <a:cubicBezTo>
                    <a:pt x="8607" y="15012"/>
                    <a:pt x="10742" y="13544"/>
                    <a:pt x="12877" y="12043"/>
                  </a:cubicBezTo>
                  <a:cubicBezTo>
                    <a:pt x="14811" y="10675"/>
                    <a:pt x="16846" y="9308"/>
                    <a:pt x="19181" y="8907"/>
                  </a:cubicBezTo>
                  <a:cubicBezTo>
                    <a:pt x="19615" y="8834"/>
                    <a:pt x="20054" y="8798"/>
                    <a:pt x="20493" y="8798"/>
                  </a:cubicBezTo>
                  <a:cubicBezTo>
                    <a:pt x="22042" y="8798"/>
                    <a:pt x="23585" y="9250"/>
                    <a:pt x="24885" y="10108"/>
                  </a:cubicBezTo>
                  <a:cubicBezTo>
                    <a:pt x="25185" y="10275"/>
                    <a:pt x="25486" y="10475"/>
                    <a:pt x="25786" y="10475"/>
                  </a:cubicBezTo>
                  <a:cubicBezTo>
                    <a:pt x="26086" y="10442"/>
                    <a:pt x="26320" y="10242"/>
                    <a:pt x="26553" y="10041"/>
                  </a:cubicBezTo>
                  <a:cubicBezTo>
                    <a:pt x="29755" y="7306"/>
                    <a:pt x="33892" y="6039"/>
                    <a:pt x="37928" y="4804"/>
                  </a:cubicBezTo>
                  <a:cubicBezTo>
                    <a:pt x="41797" y="3637"/>
                    <a:pt x="45733" y="2469"/>
                    <a:pt x="49770" y="2203"/>
                  </a:cubicBezTo>
                  <a:cubicBezTo>
                    <a:pt x="50511" y="2160"/>
                    <a:pt x="51248" y="2148"/>
                    <a:pt x="51983" y="2148"/>
                  </a:cubicBezTo>
                  <a:cubicBezTo>
                    <a:pt x="52966" y="2148"/>
                    <a:pt x="53945" y="2170"/>
                    <a:pt x="54922" y="2170"/>
                  </a:cubicBezTo>
                  <a:cubicBezTo>
                    <a:pt x="55518" y="2170"/>
                    <a:pt x="56113" y="2162"/>
                    <a:pt x="56708" y="2136"/>
                  </a:cubicBezTo>
                  <a:cubicBezTo>
                    <a:pt x="56841" y="2036"/>
                    <a:pt x="56941" y="1902"/>
                    <a:pt x="57042" y="1769"/>
                  </a:cubicBezTo>
                  <a:cubicBezTo>
                    <a:pt x="56941" y="1569"/>
                    <a:pt x="56808" y="1369"/>
                    <a:pt x="56608" y="1202"/>
                  </a:cubicBezTo>
                  <a:cubicBezTo>
                    <a:pt x="55340" y="101"/>
                    <a:pt x="53239" y="34"/>
                    <a:pt x="51638" y="1"/>
                  </a:cubicBezTo>
                  <a:cubicBezTo>
                    <a:pt x="51554" y="1"/>
                    <a:pt x="51470" y="0"/>
                    <a:pt x="5138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21"/>
          <p:cNvGrpSpPr/>
          <p:nvPr/>
        </p:nvGrpSpPr>
        <p:grpSpPr>
          <a:xfrm rot="-1606510">
            <a:off x="8252299" y="1282988"/>
            <a:ext cx="1373529" cy="922944"/>
            <a:chOff x="2302238" y="842175"/>
            <a:chExt cx="1373500" cy="922925"/>
          </a:xfrm>
        </p:grpSpPr>
        <p:sp>
          <p:nvSpPr>
            <p:cNvPr id="1103" name="Google Shape;1103;p21"/>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1"/>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1"/>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1"/>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1"/>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1"/>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1"/>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1"/>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1"/>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1"/>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1"/>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1"/>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1"/>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1"/>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1"/>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1"/>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1"/>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1"/>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1"/>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1"/>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1"/>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1"/>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1"/>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1"/>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1"/>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1"/>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1"/>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1"/>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1"/>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1"/>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1"/>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1"/>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1"/>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1"/>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1"/>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1"/>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1"/>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1"/>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1"/>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1"/>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1"/>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1"/>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21"/>
          <p:cNvGrpSpPr/>
          <p:nvPr/>
        </p:nvGrpSpPr>
        <p:grpSpPr>
          <a:xfrm rot="1647099">
            <a:off x="-379761" y="343946"/>
            <a:ext cx="1237008" cy="837880"/>
            <a:chOff x="7954374" y="56393"/>
            <a:chExt cx="1237008" cy="837880"/>
          </a:xfrm>
        </p:grpSpPr>
        <p:sp>
          <p:nvSpPr>
            <p:cNvPr id="1146" name="Google Shape;1146;p21"/>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1"/>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1"/>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1"/>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1"/>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1"/>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1"/>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5" name="Google Shape;1155;p21"/>
          <p:cNvSpPr/>
          <p:nvPr/>
        </p:nvSpPr>
        <p:spPr>
          <a:xfrm rot="-5746775">
            <a:off x="-1150390" y="3511648"/>
            <a:ext cx="2960725" cy="732163"/>
          </a:xfrm>
          <a:custGeom>
            <a:avLst/>
            <a:gdLst/>
            <a:ahLst/>
            <a:cxnLst/>
            <a:rect l="l" t="t" r="r" b="b"/>
            <a:pathLst>
              <a:path w="118431" h="29287" extrusionOk="0">
                <a:moveTo>
                  <a:pt x="0" y="4958"/>
                </a:moveTo>
                <a:cubicBezTo>
                  <a:pt x="6151" y="8998"/>
                  <a:pt x="24146" y="28461"/>
                  <a:pt x="36907" y="29195"/>
                </a:cubicBezTo>
                <a:cubicBezTo>
                  <a:pt x="49668" y="29929"/>
                  <a:pt x="62980" y="14230"/>
                  <a:pt x="76567" y="9364"/>
                </a:cubicBezTo>
                <a:cubicBezTo>
                  <a:pt x="90154" y="4498"/>
                  <a:pt x="111454" y="1561"/>
                  <a:pt x="118431" y="0"/>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19">
    <p:spTree>
      <p:nvGrpSpPr>
        <p:cNvPr id="1" name="Shape 1156"/>
        <p:cNvGrpSpPr/>
        <p:nvPr/>
      </p:nvGrpSpPr>
      <p:grpSpPr>
        <a:xfrm>
          <a:off x="0" y="0"/>
          <a:ext cx="0" cy="0"/>
          <a:chOff x="0" y="0"/>
          <a:chExt cx="0" cy="0"/>
        </a:xfrm>
      </p:grpSpPr>
      <p:sp>
        <p:nvSpPr>
          <p:cNvPr id="1157" name="Google Shape;1157;p22"/>
          <p:cNvSpPr txBox="1">
            <a:spLocks noGrp="1"/>
          </p:cNvSpPr>
          <p:nvPr>
            <p:ph type="title"/>
          </p:nvPr>
        </p:nvSpPr>
        <p:spPr>
          <a:xfrm>
            <a:off x="713225" y="548640"/>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1158" name="Google Shape;1158;p22"/>
          <p:cNvGrpSpPr/>
          <p:nvPr/>
        </p:nvGrpSpPr>
        <p:grpSpPr>
          <a:xfrm>
            <a:off x="8102150" y="4406038"/>
            <a:ext cx="1697075" cy="1035325"/>
            <a:chOff x="1894025" y="3393550"/>
            <a:chExt cx="1697075" cy="1035325"/>
          </a:xfrm>
        </p:grpSpPr>
        <p:sp>
          <p:nvSpPr>
            <p:cNvPr id="1159" name="Google Shape;1159;p22"/>
            <p:cNvSpPr/>
            <p:nvPr/>
          </p:nvSpPr>
          <p:spPr>
            <a:xfrm>
              <a:off x="1894025" y="3393550"/>
              <a:ext cx="1697075" cy="1035325"/>
            </a:xfrm>
            <a:custGeom>
              <a:avLst/>
              <a:gdLst/>
              <a:ahLst/>
              <a:cxnLst/>
              <a:rect l="l" t="t" r="r" b="b"/>
              <a:pathLst>
                <a:path w="67883" h="41413" extrusionOk="0">
                  <a:moveTo>
                    <a:pt x="34981" y="1"/>
                  </a:moveTo>
                  <a:cubicBezTo>
                    <a:pt x="33264" y="1"/>
                    <a:pt x="31592" y="379"/>
                    <a:pt x="29655" y="1074"/>
                  </a:cubicBezTo>
                  <a:cubicBezTo>
                    <a:pt x="25952" y="2375"/>
                    <a:pt x="22617" y="4510"/>
                    <a:pt x="19381" y="6678"/>
                  </a:cubicBezTo>
                  <a:cubicBezTo>
                    <a:pt x="14344" y="10114"/>
                    <a:pt x="9074" y="13216"/>
                    <a:pt x="4203" y="16919"/>
                  </a:cubicBezTo>
                  <a:cubicBezTo>
                    <a:pt x="3136" y="17719"/>
                    <a:pt x="2102" y="18553"/>
                    <a:pt x="1335" y="19654"/>
                  </a:cubicBezTo>
                  <a:cubicBezTo>
                    <a:pt x="0" y="21656"/>
                    <a:pt x="401" y="25325"/>
                    <a:pt x="2669" y="26593"/>
                  </a:cubicBezTo>
                  <a:cubicBezTo>
                    <a:pt x="3436" y="27026"/>
                    <a:pt x="4337" y="27126"/>
                    <a:pt x="5171" y="27293"/>
                  </a:cubicBezTo>
                  <a:cubicBezTo>
                    <a:pt x="6905" y="27693"/>
                    <a:pt x="8507" y="28461"/>
                    <a:pt x="10108" y="29194"/>
                  </a:cubicBezTo>
                  <a:cubicBezTo>
                    <a:pt x="17179" y="32530"/>
                    <a:pt x="24218" y="35832"/>
                    <a:pt x="31289" y="39168"/>
                  </a:cubicBezTo>
                  <a:cubicBezTo>
                    <a:pt x="33295" y="40123"/>
                    <a:pt x="35422" y="41412"/>
                    <a:pt x="37699" y="41412"/>
                  </a:cubicBezTo>
                  <a:cubicBezTo>
                    <a:pt x="37808" y="41412"/>
                    <a:pt x="37918" y="41409"/>
                    <a:pt x="38028" y="41403"/>
                  </a:cubicBezTo>
                  <a:cubicBezTo>
                    <a:pt x="40863" y="41236"/>
                    <a:pt x="43298" y="39468"/>
                    <a:pt x="45299" y="37467"/>
                  </a:cubicBezTo>
                  <a:cubicBezTo>
                    <a:pt x="47101" y="35666"/>
                    <a:pt x="48669" y="33564"/>
                    <a:pt x="50770" y="32096"/>
                  </a:cubicBezTo>
                  <a:cubicBezTo>
                    <a:pt x="52972" y="30495"/>
                    <a:pt x="55473" y="29328"/>
                    <a:pt x="57608" y="27593"/>
                  </a:cubicBezTo>
                  <a:cubicBezTo>
                    <a:pt x="58976" y="26492"/>
                    <a:pt x="60243" y="25225"/>
                    <a:pt x="61711" y="24258"/>
                  </a:cubicBezTo>
                  <a:cubicBezTo>
                    <a:pt x="62979" y="23424"/>
                    <a:pt x="64380" y="22790"/>
                    <a:pt x="65547" y="21789"/>
                  </a:cubicBezTo>
                  <a:cubicBezTo>
                    <a:pt x="67482" y="20121"/>
                    <a:pt x="67882" y="16986"/>
                    <a:pt x="67515" y="14551"/>
                  </a:cubicBezTo>
                  <a:cubicBezTo>
                    <a:pt x="67449" y="14117"/>
                    <a:pt x="67215" y="13683"/>
                    <a:pt x="66848" y="13316"/>
                  </a:cubicBezTo>
                  <a:cubicBezTo>
                    <a:pt x="65514" y="11882"/>
                    <a:pt x="62612" y="10881"/>
                    <a:pt x="61311" y="10181"/>
                  </a:cubicBezTo>
                  <a:cubicBezTo>
                    <a:pt x="58642" y="8746"/>
                    <a:pt x="55907" y="7412"/>
                    <a:pt x="53172" y="6145"/>
                  </a:cubicBezTo>
                  <a:cubicBezTo>
                    <a:pt x="48635" y="4076"/>
                    <a:pt x="43965" y="2208"/>
                    <a:pt x="39195" y="707"/>
                  </a:cubicBezTo>
                  <a:cubicBezTo>
                    <a:pt x="37667" y="227"/>
                    <a:pt x="36310" y="1"/>
                    <a:pt x="3498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2"/>
            <p:cNvSpPr/>
            <p:nvPr/>
          </p:nvSpPr>
          <p:spPr>
            <a:xfrm>
              <a:off x="1894025" y="3729775"/>
              <a:ext cx="1697075" cy="699100"/>
            </a:xfrm>
            <a:custGeom>
              <a:avLst/>
              <a:gdLst/>
              <a:ahLst/>
              <a:cxnLst/>
              <a:rect l="l" t="t" r="r" b="b"/>
              <a:pathLst>
                <a:path w="67883" h="27964" extrusionOk="0">
                  <a:moveTo>
                    <a:pt x="66948" y="1"/>
                  </a:moveTo>
                  <a:cubicBezTo>
                    <a:pt x="66781" y="534"/>
                    <a:pt x="66515" y="1035"/>
                    <a:pt x="66214" y="1502"/>
                  </a:cubicBezTo>
                  <a:cubicBezTo>
                    <a:pt x="65547" y="2636"/>
                    <a:pt x="64847" y="3737"/>
                    <a:pt x="63946" y="4704"/>
                  </a:cubicBezTo>
                  <a:cubicBezTo>
                    <a:pt x="62979" y="5705"/>
                    <a:pt x="61811" y="6505"/>
                    <a:pt x="60644" y="7273"/>
                  </a:cubicBezTo>
                  <a:cubicBezTo>
                    <a:pt x="56874" y="9875"/>
                    <a:pt x="53105" y="12443"/>
                    <a:pt x="49369" y="15012"/>
                  </a:cubicBezTo>
                  <a:cubicBezTo>
                    <a:pt x="48268" y="15745"/>
                    <a:pt x="47167" y="16513"/>
                    <a:pt x="46233" y="17413"/>
                  </a:cubicBezTo>
                  <a:cubicBezTo>
                    <a:pt x="44999" y="18647"/>
                    <a:pt x="44032" y="20182"/>
                    <a:pt x="42564" y="21116"/>
                  </a:cubicBezTo>
                  <a:cubicBezTo>
                    <a:pt x="41326" y="21912"/>
                    <a:pt x="39911" y="22206"/>
                    <a:pt x="38442" y="22206"/>
                  </a:cubicBezTo>
                  <a:cubicBezTo>
                    <a:pt x="36587" y="22206"/>
                    <a:pt x="34644" y="21737"/>
                    <a:pt x="32857" y="21216"/>
                  </a:cubicBezTo>
                  <a:cubicBezTo>
                    <a:pt x="31023" y="20682"/>
                    <a:pt x="28921" y="20282"/>
                    <a:pt x="27153" y="19515"/>
                  </a:cubicBezTo>
                  <a:cubicBezTo>
                    <a:pt x="25419" y="18714"/>
                    <a:pt x="23884" y="17580"/>
                    <a:pt x="22050" y="16846"/>
                  </a:cubicBezTo>
                  <a:lnTo>
                    <a:pt x="12042" y="12943"/>
                  </a:lnTo>
                  <a:cubicBezTo>
                    <a:pt x="11375" y="12677"/>
                    <a:pt x="10675" y="12410"/>
                    <a:pt x="9974" y="12143"/>
                  </a:cubicBezTo>
                  <a:cubicBezTo>
                    <a:pt x="7939" y="11342"/>
                    <a:pt x="5738" y="10442"/>
                    <a:pt x="4537" y="8607"/>
                  </a:cubicBezTo>
                  <a:cubicBezTo>
                    <a:pt x="4103" y="7940"/>
                    <a:pt x="3803" y="7206"/>
                    <a:pt x="3336" y="6572"/>
                  </a:cubicBezTo>
                  <a:cubicBezTo>
                    <a:pt x="3003" y="6072"/>
                    <a:pt x="2536" y="5605"/>
                    <a:pt x="1969" y="5405"/>
                  </a:cubicBezTo>
                  <a:cubicBezTo>
                    <a:pt x="1735" y="5671"/>
                    <a:pt x="1535" y="5905"/>
                    <a:pt x="1368" y="6172"/>
                  </a:cubicBezTo>
                  <a:cubicBezTo>
                    <a:pt x="0" y="8173"/>
                    <a:pt x="401" y="11876"/>
                    <a:pt x="2669" y="13144"/>
                  </a:cubicBezTo>
                  <a:cubicBezTo>
                    <a:pt x="3436" y="13577"/>
                    <a:pt x="4337" y="13677"/>
                    <a:pt x="5171" y="13844"/>
                  </a:cubicBezTo>
                  <a:cubicBezTo>
                    <a:pt x="6905" y="14244"/>
                    <a:pt x="8540" y="14978"/>
                    <a:pt x="10141" y="15745"/>
                  </a:cubicBezTo>
                  <a:cubicBezTo>
                    <a:pt x="17179" y="19048"/>
                    <a:pt x="24251" y="22383"/>
                    <a:pt x="31289" y="25719"/>
                  </a:cubicBezTo>
                  <a:cubicBezTo>
                    <a:pt x="33327" y="26674"/>
                    <a:pt x="35425" y="27963"/>
                    <a:pt x="37728" y="27963"/>
                  </a:cubicBezTo>
                  <a:cubicBezTo>
                    <a:pt x="37839" y="27963"/>
                    <a:pt x="37950" y="27960"/>
                    <a:pt x="38061" y="27954"/>
                  </a:cubicBezTo>
                  <a:cubicBezTo>
                    <a:pt x="40863" y="27787"/>
                    <a:pt x="43298" y="25986"/>
                    <a:pt x="45299" y="24018"/>
                  </a:cubicBezTo>
                  <a:cubicBezTo>
                    <a:pt x="47101" y="22217"/>
                    <a:pt x="48669" y="20115"/>
                    <a:pt x="50770" y="18614"/>
                  </a:cubicBezTo>
                  <a:cubicBezTo>
                    <a:pt x="53005" y="17046"/>
                    <a:pt x="55473" y="15879"/>
                    <a:pt x="57608" y="14144"/>
                  </a:cubicBezTo>
                  <a:cubicBezTo>
                    <a:pt x="58976" y="13043"/>
                    <a:pt x="60243" y="11776"/>
                    <a:pt x="61711" y="10809"/>
                  </a:cubicBezTo>
                  <a:cubicBezTo>
                    <a:pt x="62979" y="9975"/>
                    <a:pt x="64380" y="9341"/>
                    <a:pt x="65547" y="8340"/>
                  </a:cubicBezTo>
                  <a:cubicBezTo>
                    <a:pt x="67482" y="6672"/>
                    <a:pt x="67882" y="3537"/>
                    <a:pt x="67515" y="1102"/>
                  </a:cubicBezTo>
                  <a:cubicBezTo>
                    <a:pt x="67449" y="701"/>
                    <a:pt x="67248" y="334"/>
                    <a:pt x="6694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2"/>
            <p:cNvSpPr/>
            <p:nvPr/>
          </p:nvSpPr>
          <p:spPr>
            <a:xfrm>
              <a:off x="3018150" y="3834850"/>
              <a:ext cx="564600" cy="498725"/>
            </a:xfrm>
            <a:custGeom>
              <a:avLst/>
              <a:gdLst/>
              <a:ahLst/>
              <a:cxnLst/>
              <a:rect l="l" t="t" r="r" b="b"/>
              <a:pathLst>
                <a:path w="22584" h="19949" extrusionOk="0">
                  <a:moveTo>
                    <a:pt x="22584" y="1"/>
                  </a:moveTo>
                  <a:cubicBezTo>
                    <a:pt x="19982" y="1935"/>
                    <a:pt x="17547" y="4104"/>
                    <a:pt x="15412" y="6539"/>
                  </a:cubicBezTo>
                  <a:cubicBezTo>
                    <a:pt x="15070" y="6907"/>
                    <a:pt x="14623" y="7297"/>
                    <a:pt x="14188" y="7297"/>
                  </a:cubicBezTo>
                  <a:cubicBezTo>
                    <a:pt x="14072" y="7297"/>
                    <a:pt x="13957" y="7269"/>
                    <a:pt x="13844" y="7206"/>
                  </a:cubicBezTo>
                  <a:cubicBezTo>
                    <a:pt x="13410" y="6939"/>
                    <a:pt x="13377" y="6339"/>
                    <a:pt x="13144" y="5938"/>
                  </a:cubicBezTo>
                  <a:cubicBezTo>
                    <a:pt x="12943" y="5638"/>
                    <a:pt x="12643" y="5471"/>
                    <a:pt x="12310" y="5405"/>
                  </a:cubicBezTo>
                  <a:cubicBezTo>
                    <a:pt x="11943" y="5672"/>
                    <a:pt x="11576" y="5905"/>
                    <a:pt x="11209" y="6172"/>
                  </a:cubicBezTo>
                  <a:cubicBezTo>
                    <a:pt x="11109" y="7273"/>
                    <a:pt x="11509" y="8474"/>
                    <a:pt x="11109" y="9541"/>
                  </a:cubicBezTo>
                  <a:cubicBezTo>
                    <a:pt x="10709" y="10542"/>
                    <a:pt x="9708" y="11142"/>
                    <a:pt x="8807" y="11642"/>
                  </a:cubicBezTo>
                  <a:cubicBezTo>
                    <a:pt x="7540" y="12376"/>
                    <a:pt x="6239" y="13110"/>
                    <a:pt x="4971" y="13811"/>
                  </a:cubicBezTo>
                  <a:cubicBezTo>
                    <a:pt x="4537" y="14059"/>
                    <a:pt x="4000" y="14294"/>
                    <a:pt x="3528" y="14294"/>
                  </a:cubicBezTo>
                  <a:cubicBezTo>
                    <a:pt x="3238" y="14294"/>
                    <a:pt x="2972" y="14206"/>
                    <a:pt x="2770" y="13977"/>
                  </a:cubicBezTo>
                  <a:cubicBezTo>
                    <a:pt x="2369" y="13510"/>
                    <a:pt x="2503" y="12843"/>
                    <a:pt x="2469" y="12210"/>
                  </a:cubicBezTo>
                  <a:lnTo>
                    <a:pt x="2469" y="12210"/>
                  </a:lnTo>
                  <a:cubicBezTo>
                    <a:pt x="2036" y="12543"/>
                    <a:pt x="1635" y="12877"/>
                    <a:pt x="1268" y="13244"/>
                  </a:cubicBezTo>
                  <a:cubicBezTo>
                    <a:pt x="835" y="13677"/>
                    <a:pt x="401" y="14178"/>
                    <a:pt x="1" y="14645"/>
                  </a:cubicBezTo>
                  <a:cubicBezTo>
                    <a:pt x="168" y="15512"/>
                    <a:pt x="301" y="16379"/>
                    <a:pt x="368" y="17280"/>
                  </a:cubicBezTo>
                  <a:cubicBezTo>
                    <a:pt x="435" y="18180"/>
                    <a:pt x="334" y="19081"/>
                    <a:pt x="234" y="19948"/>
                  </a:cubicBezTo>
                  <a:cubicBezTo>
                    <a:pt x="268" y="19915"/>
                    <a:pt x="301" y="19848"/>
                    <a:pt x="334" y="19815"/>
                  </a:cubicBezTo>
                  <a:cubicBezTo>
                    <a:pt x="2136" y="18014"/>
                    <a:pt x="3704" y="15912"/>
                    <a:pt x="5805" y="14444"/>
                  </a:cubicBezTo>
                  <a:cubicBezTo>
                    <a:pt x="8040" y="12843"/>
                    <a:pt x="10508" y="11676"/>
                    <a:pt x="12643" y="9975"/>
                  </a:cubicBezTo>
                  <a:cubicBezTo>
                    <a:pt x="14011" y="8840"/>
                    <a:pt x="15278" y="7606"/>
                    <a:pt x="16746" y="6606"/>
                  </a:cubicBezTo>
                  <a:cubicBezTo>
                    <a:pt x="18014" y="5772"/>
                    <a:pt x="19415" y="5138"/>
                    <a:pt x="20582" y="4137"/>
                  </a:cubicBezTo>
                  <a:cubicBezTo>
                    <a:pt x="20716" y="4037"/>
                    <a:pt x="20849" y="3904"/>
                    <a:pt x="20949" y="3770"/>
                  </a:cubicBezTo>
                  <a:cubicBezTo>
                    <a:pt x="20983" y="3737"/>
                    <a:pt x="21016" y="3670"/>
                    <a:pt x="21049" y="3637"/>
                  </a:cubicBezTo>
                  <a:cubicBezTo>
                    <a:pt x="21149" y="3537"/>
                    <a:pt x="21216" y="3437"/>
                    <a:pt x="21283" y="3337"/>
                  </a:cubicBezTo>
                  <a:cubicBezTo>
                    <a:pt x="21349" y="3303"/>
                    <a:pt x="21383" y="3270"/>
                    <a:pt x="21416" y="3203"/>
                  </a:cubicBezTo>
                  <a:cubicBezTo>
                    <a:pt x="21483" y="3103"/>
                    <a:pt x="21550" y="3003"/>
                    <a:pt x="21616" y="2903"/>
                  </a:cubicBezTo>
                  <a:cubicBezTo>
                    <a:pt x="21650" y="2836"/>
                    <a:pt x="21650" y="2803"/>
                    <a:pt x="21683" y="2736"/>
                  </a:cubicBezTo>
                  <a:cubicBezTo>
                    <a:pt x="21750" y="2603"/>
                    <a:pt x="21850" y="2469"/>
                    <a:pt x="21883" y="2336"/>
                  </a:cubicBezTo>
                  <a:cubicBezTo>
                    <a:pt x="21917" y="2336"/>
                    <a:pt x="21917" y="2302"/>
                    <a:pt x="21917" y="2269"/>
                  </a:cubicBezTo>
                  <a:cubicBezTo>
                    <a:pt x="22083" y="1935"/>
                    <a:pt x="22217" y="1569"/>
                    <a:pt x="22317" y="1168"/>
                  </a:cubicBezTo>
                  <a:cubicBezTo>
                    <a:pt x="22384" y="1001"/>
                    <a:pt x="22417" y="801"/>
                    <a:pt x="22450" y="601"/>
                  </a:cubicBezTo>
                  <a:cubicBezTo>
                    <a:pt x="22450" y="601"/>
                    <a:pt x="22450" y="601"/>
                    <a:pt x="22484" y="568"/>
                  </a:cubicBezTo>
                  <a:cubicBezTo>
                    <a:pt x="22517" y="368"/>
                    <a:pt x="22550" y="201"/>
                    <a:pt x="225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2"/>
            <p:cNvSpPr/>
            <p:nvPr/>
          </p:nvSpPr>
          <p:spPr>
            <a:xfrm>
              <a:off x="1911525" y="3844025"/>
              <a:ext cx="833125" cy="511725"/>
            </a:xfrm>
            <a:custGeom>
              <a:avLst/>
              <a:gdLst/>
              <a:ahLst/>
              <a:cxnLst/>
              <a:rect l="l" t="t" r="r" b="b"/>
              <a:pathLst>
                <a:path w="33325" h="20469" extrusionOk="0">
                  <a:moveTo>
                    <a:pt x="2136" y="1"/>
                  </a:moveTo>
                  <a:cubicBezTo>
                    <a:pt x="1569" y="501"/>
                    <a:pt x="1068" y="1001"/>
                    <a:pt x="635" y="1635"/>
                  </a:cubicBezTo>
                  <a:cubicBezTo>
                    <a:pt x="335" y="2102"/>
                    <a:pt x="101" y="2669"/>
                    <a:pt x="1" y="3303"/>
                  </a:cubicBezTo>
                  <a:cubicBezTo>
                    <a:pt x="2336" y="4771"/>
                    <a:pt x="4204" y="6739"/>
                    <a:pt x="6839" y="7940"/>
                  </a:cubicBezTo>
                  <a:cubicBezTo>
                    <a:pt x="9641" y="9207"/>
                    <a:pt x="12610" y="10075"/>
                    <a:pt x="15412" y="11409"/>
                  </a:cubicBezTo>
                  <a:cubicBezTo>
                    <a:pt x="18414" y="12810"/>
                    <a:pt x="21183" y="14678"/>
                    <a:pt x="24252" y="15912"/>
                  </a:cubicBezTo>
                  <a:cubicBezTo>
                    <a:pt x="26153" y="16646"/>
                    <a:pt x="28321" y="17313"/>
                    <a:pt x="29188" y="19148"/>
                  </a:cubicBezTo>
                  <a:cubicBezTo>
                    <a:pt x="29389" y="19548"/>
                    <a:pt x="29522" y="20048"/>
                    <a:pt x="29922" y="20315"/>
                  </a:cubicBezTo>
                  <a:cubicBezTo>
                    <a:pt x="30074" y="20421"/>
                    <a:pt x="30243" y="20469"/>
                    <a:pt x="30421" y="20469"/>
                  </a:cubicBezTo>
                  <a:cubicBezTo>
                    <a:pt x="31029" y="20469"/>
                    <a:pt x="31749" y="19918"/>
                    <a:pt x="32291" y="19248"/>
                  </a:cubicBezTo>
                  <a:cubicBezTo>
                    <a:pt x="32924" y="18447"/>
                    <a:pt x="33325" y="17513"/>
                    <a:pt x="33058" y="17013"/>
                  </a:cubicBezTo>
                  <a:cubicBezTo>
                    <a:pt x="32958" y="16779"/>
                    <a:pt x="32791" y="16613"/>
                    <a:pt x="32591" y="16446"/>
                  </a:cubicBezTo>
                  <a:cubicBezTo>
                    <a:pt x="29922" y="14178"/>
                    <a:pt x="26420" y="13277"/>
                    <a:pt x="23151" y="12043"/>
                  </a:cubicBezTo>
                  <a:cubicBezTo>
                    <a:pt x="20149" y="10909"/>
                    <a:pt x="17247" y="9474"/>
                    <a:pt x="14378" y="8073"/>
                  </a:cubicBezTo>
                  <a:cubicBezTo>
                    <a:pt x="12944" y="7373"/>
                    <a:pt x="11476" y="6639"/>
                    <a:pt x="10041" y="5972"/>
                  </a:cubicBezTo>
                  <a:cubicBezTo>
                    <a:pt x="8874" y="5471"/>
                    <a:pt x="7440" y="5138"/>
                    <a:pt x="6439" y="4404"/>
                  </a:cubicBezTo>
                  <a:cubicBezTo>
                    <a:pt x="4938" y="3303"/>
                    <a:pt x="4004" y="1535"/>
                    <a:pt x="2569" y="334"/>
                  </a:cubicBezTo>
                  <a:cubicBezTo>
                    <a:pt x="2436" y="201"/>
                    <a:pt x="2303" y="101"/>
                    <a:pt x="213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2"/>
            <p:cNvSpPr/>
            <p:nvPr/>
          </p:nvSpPr>
          <p:spPr>
            <a:xfrm>
              <a:off x="1912375" y="3393550"/>
              <a:ext cx="1669550" cy="526400"/>
            </a:xfrm>
            <a:custGeom>
              <a:avLst/>
              <a:gdLst/>
              <a:ahLst/>
              <a:cxnLst/>
              <a:rect l="l" t="t" r="r" b="b"/>
              <a:pathLst>
                <a:path w="66782" h="21056" extrusionOk="0">
                  <a:moveTo>
                    <a:pt x="34247" y="1"/>
                  </a:moveTo>
                  <a:cubicBezTo>
                    <a:pt x="32530" y="1"/>
                    <a:pt x="30858" y="379"/>
                    <a:pt x="28921" y="1074"/>
                  </a:cubicBezTo>
                  <a:cubicBezTo>
                    <a:pt x="25218" y="2375"/>
                    <a:pt x="21883" y="4510"/>
                    <a:pt x="18647" y="6678"/>
                  </a:cubicBezTo>
                  <a:cubicBezTo>
                    <a:pt x="13610" y="10114"/>
                    <a:pt x="8340" y="13216"/>
                    <a:pt x="3469" y="16919"/>
                  </a:cubicBezTo>
                  <a:cubicBezTo>
                    <a:pt x="2402" y="17719"/>
                    <a:pt x="1368" y="18553"/>
                    <a:pt x="601" y="19654"/>
                  </a:cubicBezTo>
                  <a:cubicBezTo>
                    <a:pt x="334" y="20054"/>
                    <a:pt x="134" y="20522"/>
                    <a:pt x="0" y="21055"/>
                  </a:cubicBezTo>
                  <a:cubicBezTo>
                    <a:pt x="1301" y="19854"/>
                    <a:pt x="2669" y="18720"/>
                    <a:pt x="4103" y="17653"/>
                  </a:cubicBezTo>
                  <a:cubicBezTo>
                    <a:pt x="7839" y="14917"/>
                    <a:pt x="11909" y="12649"/>
                    <a:pt x="16045" y="10581"/>
                  </a:cubicBezTo>
                  <a:cubicBezTo>
                    <a:pt x="18413" y="9414"/>
                    <a:pt x="20782" y="8313"/>
                    <a:pt x="23184" y="7212"/>
                  </a:cubicBezTo>
                  <a:cubicBezTo>
                    <a:pt x="24470" y="6592"/>
                    <a:pt x="25931" y="5987"/>
                    <a:pt x="27315" y="5987"/>
                  </a:cubicBezTo>
                  <a:cubicBezTo>
                    <a:pt x="27941" y="5987"/>
                    <a:pt x="28550" y="6110"/>
                    <a:pt x="29121" y="6411"/>
                  </a:cubicBezTo>
                  <a:cubicBezTo>
                    <a:pt x="30022" y="6845"/>
                    <a:pt x="30689" y="7679"/>
                    <a:pt x="31523" y="8213"/>
                  </a:cubicBezTo>
                  <a:cubicBezTo>
                    <a:pt x="32154" y="8589"/>
                    <a:pt x="32882" y="8770"/>
                    <a:pt x="33611" y="8770"/>
                  </a:cubicBezTo>
                  <a:cubicBezTo>
                    <a:pt x="34695" y="8770"/>
                    <a:pt x="35782" y="8370"/>
                    <a:pt x="36560" y="7612"/>
                  </a:cubicBezTo>
                  <a:cubicBezTo>
                    <a:pt x="37060" y="7112"/>
                    <a:pt x="37427" y="6445"/>
                    <a:pt x="38061" y="6078"/>
                  </a:cubicBezTo>
                  <a:cubicBezTo>
                    <a:pt x="38595" y="5711"/>
                    <a:pt x="39295" y="5644"/>
                    <a:pt x="39962" y="5611"/>
                  </a:cubicBezTo>
                  <a:cubicBezTo>
                    <a:pt x="40346" y="5588"/>
                    <a:pt x="40729" y="5577"/>
                    <a:pt x="41109" y="5577"/>
                  </a:cubicBezTo>
                  <a:cubicBezTo>
                    <a:pt x="50134" y="5577"/>
                    <a:pt x="58043" y="11830"/>
                    <a:pt x="66781" y="14551"/>
                  </a:cubicBezTo>
                  <a:cubicBezTo>
                    <a:pt x="66715" y="14117"/>
                    <a:pt x="66448" y="13683"/>
                    <a:pt x="66114" y="13316"/>
                  </a:cubicBezTo>
                  <a:cubicBezTo>
                    <a:pt x="64780" y="11882"/>
                    <a:pt x="61878" y="10881"/>
                    <a:pt x="60577" y="10181"/>
                  </a:cubicBezTo>
                  <a:cubicBezTo>
                    <a:pt x="57908" y="8746"/>
                    <a:pt x="55173" y="7412"/>
                    <a:pt x="52438" y="6145"/>
                  </a:cubicBezTo>
                  <a:cubicBezTo>
                    <a:pt x="47901" y="4076"/>
                    <a:pt x="43231" y="2208"/>
                    <a:pt x="38461" y="707"/>
                  </a:cubicBezTo>
                  <a:cubicBezTo>
                    <a:pt x="36933" y="227"/>
                    <a:pt x="35576" y="1"/>
                    <a:pt x="3424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22"/>
          <p:cNvGrpSpPr/>
          <p:nvPr/>
        </p:nvGrpSpPr>
        <p:grpSpPr>
          <a:xfrm rot="4613443">
            <a:off x="-569333" y="423055"/>
            <a:ext cx="1684482" cy="782693"/>
            <a:chOff x="1884850" y="3105525"/>
            <a:chExt cx="1684550" cy="782725"/>
          </a:xfrm>
        </p:grpSpPr>
        <p:sp>
          <p:nvSpPr>
            <p:cNvPr id="1165" name="Google Shape;1165;p22"/>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2"/>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2"/>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2"/>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2"/>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2"/>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2"/>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2"/>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2"/>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2"/>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2"/>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2"/>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2"/>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2"/>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2"/>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22"/>
          <p:cNvGrpSpPr/>
          <p:nvPr/>
        </p:nvGrpSpPr>
        <p:grpSpPr>
          <a:xfrm>
            <a:off x="1387763" y="4788738"/>
            <a:ext cx="1361850" cy="879500"/>
            <a:chOff x="538050" y="1430388"/>
            <a:chExt cx="1361850" cy="879500"/>
          </a:xfrm>
        </p:grpSpPr>
        <p:sp>
          <p:nvSpPr>
            <p:cNvPr id="1184" name="Google Shape;1184;p22"/>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2"/>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22"/>
          <p:cNvGrpSpPr/>
          <p:nvPr/>
        </p:nvGrpSpPr>
        <p:grpSpPr>
          <a:xfrm rot="-7268142">
            <a:off x="8273630" y="650322"/>
            <a:ext cx="1237087" cy="837934"/>
            <a:chOff x="7954374" y="56393"/>
            <a:chExt cx="1237008" cy="837880"/>
          </a:xfrm>
        </p:grpSpPr>
        <p:sp>
          <p:nvSpPr>
            <p:cNvPr id="1189" name="Google Shape;1189;p22"/>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2"/>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2"/>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2"/>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2"/>
          <p:cNvGrpSpPr/>
          <p:nvPr/>
        </p:nvGrpSpPr>
        <p:grpSpPr>
          <a:xfrm rot="-2700000">
            <a:off x="-268854" y="4515582"/>
            <a:ext cx="1237171" cy="837990"/>
            <a:chOff x="7954374" y="56393"/>
            <a:chExt cx="1237008" cy="837880"/>
          </a:xfrm>
        </p:grpSpPr>
        <p:sp>
          <p:nvSpPr>
            <p:cNvPr id="1199" name="Google Shape;1199;p22"/>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2"/>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2"/>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2"/>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2"/>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2"/>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2"/>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2"/>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2"/>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22"/>
          <p:cNvSpPr/>
          <p:nvPr/>
        </p:nvSpPr>
        <p:spPr>
          <a:xfrm rot="-8660381" flipH="1">
            <a:off x="-974779" y="2063595"/>
            <a:ext cx="1267220" cy="2042021"/>
          </a:xfrm>
          <a:custGeom>
            <a:avLst/>
            <a:gdLst/>
            <a:ahLst/>
            <a:cxnLst/>
            <a:rect l="l" t="t" r="r" b="b"/>
            <a:pathLst>
              <a:path w="30801" h="81679" extrusionOk="0">
                <a:moveTo>
                  <a:pt x="29746" y="6214"/>
                </a:moveTo>
                <a:cubicBezTo>
                  <a:pt x="27910" y="5663"/>
                  <a:pt x="18637" y="-4803"/>
                  <a:pt x="18729" y="2909"/>
                </a:cubicBezTo>
                <a:cubicBezTo>
                  <a:pt x="18821" y="10621"/>
                  <a:pt x="33419" y="39356"/>
                  <a:pt x="30297" y="52484"/>
                </a:cubicBezTo>
                <a:cubicBezTo>
                  <a:pt x="27176" y="65612"/>
                  <a:pt x="5050" y="76813"/>
                  <a:pt x="0" y="81679"/>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20">
    <p:spTree>
      <p:nvGrpSpPr>
        <p:cNvPr id="1" name="Shape 1209"/>
        <p:cNvGrpSpPr/>
        <p:nvPr/>
      </p:nvGrpSpPr>
      <p:grpSpPr>
        <a:xfrm>
          <a:off x="0" y="0"/>
          <a:ext cx="0" cy="0"/>
          <a:chOff x="0" y="0"/>
          <a:chExt cx="0" cy="0"/>
        </a:xfrm>
      </p:grpSpPr>
      <p:sp>
        <p:nvSpPr>
          <p:cNvPr id="1210" name="Google Shape;1210;p23"/>
          <p:cNvSpPr txBox="1">
            <a:spLocks noGrp="1"/>
          </p:cNvSpPr>
          <p:nvPr>
            <p:ph type="title"/>
          </p:nvPr>
        </p:nvSpPr>
        <p:spPr>
          <a:xfrm>
            <a:off x="713225" y="548640"/>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1211" name="Google Shape;1211;p23"/>
          <p:cNvGrpSpPr/>
          <p:nvPr/>
        </p:nvGrpSpPr>
        <p:grpSpPr>
          <a:xfrm rot="2068794">
            <a:off x="-174040" y="4538281"/>
            <a:ext cx="1373459" cy="922897"/>
            <a:chOff x="2302238" y="842175"/>
            <a:chExt cx="1373500" cy="922925"/>
          </a:xfrm>
        </p:grpSpPr>
        <p:sp>
          <p:nvSpPr>
            <p:cNvPr id="1212" name="Google Shape;1212;p23"/>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3"/>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3"/>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3"/>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3"/>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3"/>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3"/>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3"/>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3"/>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3"/>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3"/>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3"/>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3"/>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3"/>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3"/>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3"/>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3"/>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3"/>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3"/>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3"/>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3"/>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3"/>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3"/>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3"/>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3"/>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3"/>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3"/>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3"/>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3"/>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3"/>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3"/>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3"/>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3"/>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3"/>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3"/>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3"/>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3"/>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3"/>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3"/>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3"/>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3"/>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23"/>
          <p:cNvSpPr/>
          <p:nvPr/>
        </p:nvSpPr>
        <p:spPr>
          <a:xfrm rot="836421">
            <a:off x="8354577" y="3102273"/>
            <a:ext cx="612620" cy="2370135"/>
          </a:xfrm>
          <a:custGeom>
            <a:avLst/>
            <a:gdLst/>
            <a:ahLst/>
            <a:cxnLst/>
            <a:rect l="l" t="t" r="r" b="b"/>
            <a:pathLst>
              <a:path w="24506" h="94810" extrusionOk="0">
                <a:moveTo>
                  <a:pt x="21172" y="0"/>
                </a:moveTo>
                <a:cubicBezTo>
                  <a:pt x="21215" y="4292"/>
                  <a:pt x="24954" y="15254"/>
                  <a:pt x="21427" y="25749"/>
                </a:cubicBezTo>
                <a:cubicBezTo>
                  <a:pt x="17900" y="36244"/>
                  <a:pt x="-502" y="51461"/>
                  <a:pt x="11" y="62971"/>
                </a:cubicBezTo>
                <a:cubicBezTo>
                  <a:pt x="524" y="74481"/>
                  <a:pt x="20424" y="89504"/>
                  <a:pt x="24506" y="94810"/>
                </a:cubicBezTo>
              </a:path>
            </a:pathLst>
          </a:custGeom>
          <a:noFill/>
          <a:ln w="19050" cap="flat" cmpd="sng">
            <a:solidFill>
              <a:schemeClr val="lt1"/>
            </a:solidFill>
            <a:prstDash val="solid"/>
            <a:round/>
            <a:headEnd type="none" w="med" len="med"/>
            <a:tailEnd type="none" w="med" len="med"/>
          </a:ln>
        </p:spPr>
      </p:sp>
      <p:grpSp>
        <p:nvGrpSpPr>
          <p:cNvPr id="1255" name="Google Shape;1255;p23"/>
          <p:cNvGrpSpPr/>
          <p:nvPr/>
        </p:nvGrpSpPr>
        <p:grpSpPr>
          <a:xfrm>
            <a:off x="-227878" y="1280206"/>
            <a:ext cx="941093" cy="660496"/>
            <a:chOff x="8145322" y="-97669"/>
            <a:chExt cx="941093" cy="660496"/>
          </a:xfrm>
        </p:grpSpPr>
        <p:sp>
          <p:nvSpPr>
            <p:cNvPr id="1256" name="Google Shape;1256;p23"/>
            <p:cNvSpPr/>
            <p:nvPr/>
          </p:nvSpPr>
          <p:spPr>
            <a:xfrm rot="-2542547" flipH="1">
              <a:off x="8500418" y="81605"/>
              <a:ext cx="203861" cy="1161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3"/>
            <p:cNvSpPr/>
            <p:nvPr/>
          </p:nvSpPr>
          <p:spPr>
            <a:xfrm rot="-4689059" flipH="1">
              <a:off x="8140206" y="126102"/>
              <a:ext cx="156331" cy="1164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3"/>
            <p:cNvSpPr/>
            <p:nvPr/>
          </p:nvSpPr>
          <p:spPr>
            <a:xfrm rot="-2886029" flipH="1">
              <a:off x="8286619" y="-41018"/>
              <a:ext cx="203945" cy="1161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3"/>
            <p:cNvSpPr/>
            <p:nvPr/>
          </p:nvSpPr>
          <p:spPr>
            <a:xfrm rot="-5930150" flipH="1">
              <a:off x="8308014" y="316892"/>
              <a:ext cx="189448"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3"/>
            <p:cNvSpPr/>
            <p:nvPr/>
          </p:nvSpPr>
          <p:spPr>
            <a:xfrm rot="-5933377" flipH="1">
              <a:off x="8179512" y="463414"/>
              <a:ext cx="118423"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3"/>
            <p:cNvSpPr/>
            <p:nvPr/>
          </p:nvSpPr>
          <p:spPr>
            <a:xfrm rot="-261253" flipH="1">
              <a:off x="8576597" y="316833"/>
              <a:ext cx="118542" cy="7100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3"/>
            <p:cNvSpPr/>
            <p:nvPr/>
          </p:nvSpPr>
          <p:spPr>
            <a:xfrm rot="-1854841" flipH="1">
              <a:off x="8839916" y="135394"/>
              <a:ext cx="118540" cy="7105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3"/>
            <p:cNvSpPr/>
            <p:nvPr/>
          </p:nvSpPr>
          <p:spPr>
            <a:xfrm rot="-2542547" flipH="1">
              <a:off x="8888334" y="312132"/>
              <a:ext cx="203861" cy="6223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3"/>
          <p:cNvGrpSpPr/>
          <p:nvPr/>
        </p:nvGrpSpPr>
        <p:grpSpPr>
          <a:xfrm rot="4760435">
            <a:off x="7974417" y="963123"/>
            <a:ext cx="1600579" cy="939699"/>
            <a:chOff x="1939900" y="2001425"/>
            <a:chExt cx="1600325" cy="939550"/>
          </a:xfrm>
        </p:grpSpPr>
        <p:sp>
          <p:nvSpPr>
            <p:cNvPr id="1265" name="Google Shape;1265;p23"/>
            <p:cNvSpPr/>
            <p:nvPr/>
          </p:nvSpPr>
          <p:spPr>
            <a:xfrm>
              <a:off x="1939900" y="2001425"/>
              <a:ext cx="1600325" cy="939550"/>
            </a:xfrm>
            <a:custGeom>
              <a:avLst/>
              <a:gdLst/>
              <a:ahLst/>
              <a:cxnLst/>
              <a:rect l="l" t="t" r="r" b="b"/>
              <a:pathLst>
                <a:path w="64013" h="37582" extrusionOk="0">
                  <a:moveTo>
                    <a:pt x="53040" y="0"/>
                  </a:moveTo>
                  <a:cubicBezTo>
                    <a:pt x="52834" y="0"/>
                    <a:pt x="52630" y="14"/>
                    <a:pt x="52438" y="35"/>
                  </a:cubicBezTo>
                  <a:cubicBezTo>
                    <a:pt x="48401" y="536"/>
                    <a:pt x="44565" y="2037"/>
                    <a:pt x="40629" y="3071"/>
                  </a:cubicBezTo>
                  <a:cubicBezTo>
                    <a:pt x="36860" y="4071"/>
                    <a:pt x="33457" y="3805"/>
                    <a:pt x="29655" y="4005"/>
                  </a:cubicBezTo>
                  <a:cubicBezTo>
                    <a:pt x="27420" y="4138"/>
                    <a:pt x="25151" y="4739"/>
                    <a:pt x="22950" y="4772"/>
                  </a:cubicBezTo>
                  <a:cubicBezTo>
                    <a:pt x="22928" y="4772"/>
                    <a:pt x="22907" y="4773"/>
                    <a:pt x="22886" y="4773"/>
                  </a:cubicBezTo>
                  <a:cubicBezTo>
                    <a:pt x="21755" y="4773"/>
                    <a:pt x="20472" y="4112"/>
                    <a:pt x="19293" y="4112"/>
                  </a:cubicBezTo>
                  <a:cubicBezTo>
                    <a:pt x="18956" y="4112"/>
                    <a:pt x="18627" y="4166"/>
                    <a:pt x="18313" y="4305"/>
                  </a:cubicBezTo>
                  <a:cubicBezTo>
                    <a:pt x="17379" y="4739"/>
                    <a:pt x="17012" y="5839"/>
                    <a:pt x="16445" y="6707"/>
                  </a:cubicBezTo>
                  <a:cubicBezTo>
                    <a:pt x="15711" y="7741"/>
                    <a:pt x="14577" y="8475"/>
                    <a:pt x="13310" y="8641"/>
                  </a:cubicBezTo>
                  <a:cubicBezTo>
                    <a:pt x="13160" y="8671"/>
                    <a:pt x="13003" y="8688"/>
                    <a:pt x="12846" y="8688"/>
                  </a:cubicBezTo>
                  <a:cubicBezTo>
                    <a:pt x="12653" y="8688"/>
                    <a:pt x="12459" y="8663"/>
                    <a:pt x="12276" y="8608"/>
                  </a:cubicBezTo>
                  <a:cubicBezTo>
                    <a:pt x="11842" y="8441"/>
                    <a:pt x="11508" y="8108"/>
                    <a:pt x="11175" y="7807"/>
                  </a:cubicBezTo>
                  <a:cubicBezTo>
                    <a:pt x="10240" y="6986"/>
                    <a:pt x="9040" y="6381"/>
                    <a:pt x="7821" y="6381"/>
                  </a:cubicBezTo>
                  <a:cubicBezTo>
                    <a:pt x="7605" y="6381"/>
                    <a:pt x="7388" y="6400"/>
                    <a:pt x="7172" y="6440"/>
                  </a:cubicBezTo>
                  <a:cubicBezTo>
                    <a:pt x="5771" y="6740"/>
                    <a:pt x="4537" y="8208"/>
                    <a:pt x="4937" y="9609"/>
                  </a:cubicBezTo>
                  <a:cubicBezTo>
                    <a:pt x="5070" y="10209"/>
                    <a:pt x="5504" y="10810"/>
                    <a:pt x="5271" y="11377"/>
                  </a:cubicBezTo>
                  <a:cubicBezTo>
                    <a:pt x="5137" y="11777"/>
                    <a:pt x="4703" y="12010"/>
                    <a:pt x="4337" y="12211"/>
                  </a:cubicBezTo>
                  <a:cubicBezTo>
                    <a:pt x="3002" y="12878"/>
                    <a:pt x="1635" y="13512"/>
                    <a:pt x="701" y="14612"/>
                  </a:cubicBezTo>
                  <a:cubicBezTo>
                    <a:pt x="334" y="15079"/>
                    <a:pt x="0" y="15680"/>
                    <a:pt x="167" y="16247"/>
                  </a:cubicBezTo>
                  <a:cubicBezTo>
                    <a:pt x="300" y="16814"/>
                    <a:pt x="834" y="17181"/>
                    <a:pt x="1268" y="17614"/>
                  </a:cubicBezTo>
                  <a:cubicBezTo>
                    <a:pt x="2135" y="18482"/>
                    <a:pt x="2502" y="19816"/>
                    <a:pt x="2202" y="21017"/>
                  </a:cubicBezTo>
                  <a:cubicBezTo>
                    <a:pt x="1901" y="22251"/>
                    <a:pt x="1001" y="23652"/>
                    <a:pt x="1835" y="24620"/>
                  </a:cubicBezTo>
                  <a:cubicBezTo>
                    <a:pt x="2335" y="25187"/>
                    <a:pt x="3202" y="25220"/>
                    <a:pt x="3836" y="25687"/>
                  </a:cubicBezTo>
                  <a:cubicBezTo>
                    <a:pt x="4937" y="26521"/>
                    <a:pt x="4804" y="28522"/>
                    <a:pt x="6038" y="29189"/>
                  </a:cubicBezTo>
                  <a:cubicBezTo>
                    <a:pt x="6234" y="29291"/>
                    <a:pt x="6448" y="29338"/>
                    <a:pt x="6664" y="29338"/>
                  </a:cubicBezTo>
                  <a:cubicBezTo>
                    <a:pt x="7365" y="29338"/>
                    <a:pt x="8078" y="28844"/>
                    <a:pt x="8206" y="28155"/>
                  </a:cubicBezTo>
                  <a:cubicBezTo>
                    <a:pt x="8473" y="26955"/>
                    <a:pt x="7272" y="25487"/>
                    <a:pt x="8139" y="24586"/>
                  </a:cubicBezTo>
                  <a:cubicBezTo>
                    <a:pt x="8367" y="24359"/>
                    <a:pt x="8670" y="24262"/>
                    <a:pt x="8986" y="24262"/>
                  </a:cubicBezTo>
                  <a:cubicBezTo>
                    <a:pt x="9366" y="24262"/>
                    <a:pt x="9765" y="24401"/>
                    <a:pt x="10074" y="24620"/>
                  </a:cubicBezTo>
                  <a:cubicBezTo>
                    <a:pt x="12276" y="26087"/>
                    <a:pt x="11842" y="30023"/>
                    <a:pt x="14210" y="31191"/>
                  </a:cubicBezTo>
                  <a:cubicBezTo>
                    <a:pt x="14547" y="31363"/>
                    <a:pt x="14915" y="31443"/>
                    <a:pt x="15287" y="31443"/>
                  </a:cubicBezTo>
                  <a:cubicBezTo>
                    <a:pt x="16425" y="31443"/>
                    <a:pt x="17586" y="30696"/>
                    <a:pt x="17913" y="29590"/>
                  </a:cubicBezTo>
                  <a:cubicBezTo>
                    <a:pt x="18180" y="28622"/>
                    <a:pt x="17980" y="27455"/>
                    <a:pt x="18680" y="26754"/>
                  </a:cubicBezTo>
                  <a:cubicBezTo>
                    <a:pt x="18962" y="26488"/>
                    <a:pt x="19331" y="26369"/>
                    <a:pt x="19713" y="26369"/>
                  </a:cubicBezTo>
                  <a:cubicBezTo>
                    <a:pt x="20146" y="26369"/>
                    <a:pt x="20594" y="26522"/>
                    <a:pt x="20948" y="26788"/>
                  </a:cubicBezTo>
                  <a:cubicBezTo>
                    <a:pt x="21616" y="27255"/>
                    <a:pt x="22016" y="28022"/>
                    <a:pt x="22316" y="28789"/>
                  </a:cubicBezTo>
                  <a:cubicBezTo>
                    <a:pt x="22850" y="30157"/>
                    <a:pt x="23217" y="31591"/>
                    <a:pt x="23917" y="32892"/>
                  </a:cubicBezTo>
                  <a:cubicBezTo>
                    <a:pt x="24584" y="34193"/>
                    <a:pt x="25652" y="35394"/>
                    <a:pt x="27053" y="35794"/>
                  </a:cubicBezTo>
                  <a:cubicBezTo>
                    <a:pt x="27174" y="35814"/>
                    <a:pt x="27296" y="35847"/>
                    <a:pt x="27418" y="35847"/>
                  </a:cubicBezTo>
                  <a:cubicBezTo>
                    <a:pt x="27496" y="35847"/>
                    <a:pt x="27575" y="35833"/>
                    <a:pt x="27653" y="35794"/>
                  </a:cubicBezTo>
                  <a:cubicBezTo>
                    <a:pt x="28087" y="35661"/>
                    <a:pt x="28154" y="35060"/>
                    <a:pt x="28187" y="34593"/>
                  </a:cubicBezTo>
                  <a:cubicBezTo>
                    <a:pt x="28287" y="33159"/>
                    <a:pt x="28787" y="31691"/>
                    <a:pt x="29921" y="30824"/>
                  </a:cubicBezTo>
                  <a:cubicBezTo>
                    <a:pt x="30451" y="30419"/>
                    <a:pt x="31132" y="30203"/>
                    <a:pt x="31797" y="30203"/>
                  </a:cubicBezTo>
                  <a:cubicBezTo>
                    <a:pt x="32557" y="30203"/>
                    <a:pt x="33295" y="30486"/>
                    <a:pt x="33758" y="31091"/>
                  </a:cubicBezTo>
                  <a:cubicBezTo>
                    <a:pt x="35025" y="32792"/>
                    <a:pt x="33457" y="35794"/>
                    <a:pt x="35092" y="37162"/>
                  </a:cubicBezTo>
                  <a:cubicBezTo>
                    <a:pt x="35436" y="37453"/>
                    <a:pt x="35841" y="37581"/>
                    <a:pt x="36260" y="37581"/>
                  </a:cubicBezTo>
                  <a:cubicBezTo>
                    <a:pt x="37424" y="37581"/>
                    <a:pt x="38693" y="36596"/>
                    <a:pt x="39061" y="35394"/>
                  </a:cubicBezTo>
                  <a:cubicBezTo>
                    <a:pt x="39362" y="34393"/>
                    <a:pt x="39261" y="33359"/>
                    <a:pt x="39328" y="32325"/>
                  </a:cubicBezTo>
                  <a:cubicBezTo>
                    <a:pt x="39362" y="31291"/>
                    <a:pt x="39595" y="30190"/>
                    <a:pt x="40329" y="29456"/>
                  </a:cubicBezTo>
                  <a:cubicBezTo>
                    <a:pt x="40698" y="29070"/>
                    <a:pt x="41261" y="28850"/>
                    <a:pt x="41799" y="28850"/>
                  </a:cubicBezTo>
                  <a:cubicBezTo>
                    <a:pt x="42283" y="28850"/>
                    <a:pt x="42746" y="29028"/>
                    <a:pt x="43031" y="29423"/>
                  </a:cubicBezTo>
                  <a:cubicBezTo>
                    <a:pt x="43264" y="29723"/>
                    <a:pt x="43364" y="30090"/>
                    <a:pt x="43565" y="30390"/>
                  </a:cubicBezTo>
                  <a:cubicBezTo>
                    <a:pt x="43895" y="30886"/>
                    <a:pt x="44494" y="31126"/>
                    <a:pt x="45108" y="31126"/>
                  </a:cubicBezTo>
                  <a:cubicBezTo>
                    <a:pt x="45486" y="31126"/>
                    <a:pt x="45869" y="31035"/>
                    <a:pt x="46200" y="30857"/>
                  </a:cubicBezTo>
                  <a:cubicBezTo>
                    <a:pt x="47034" y="30390"/>
                    <a:pt x="47567" y="29456"/>
                    <a:pt x="47868" y="28556"/>
                  </a:cubicBezTo>
                  <a:cubicBezTo>
                    <a:pt x="48168" y="27688"/>
                    <a:pt x="48335" y="26754"/>
                    <a:pt x="48968" y="26154"/>
                  </a:cubicBezTo>
                  <a:cubicBezTo>
                    <a:pt x="49515" y="25650"/>
                    <a:pt x="50227" y="25518"/>
                    <a:pt x="50997" y="25518"/>
                  </a:cubicBezTo>
                  <a:cubicBezTo>
                    <a:pt x="51842" y="25518"/>
                    <a:pt x="52757" y="25677"/>
                    <a:pt x="53600" y="25677"/>
                  </a:cubicBezTo>
                  <a:cubicBezTo>
                    <a:pt x="54379" y="25677"/>
                    <a:pt x="55096" y="25542"/>
                    <a:pt x="55640" y="25020"/>
                  </a:cubicBezTo>
                  <a:cubicBezTo>
                    <a:pt x="57208" y="23452"/>
                    <a:pt x="55640" y="20083"/>
                    <a:pt x="57474" y="18849"/>
                  </a:cubicBezTo>
                  <a:cubicBezTo>
                    <a:pt x="58408" y="18248"/>
                    <a:pt x="59743" y="18615"/>
                    <a:pt x="60743" y="18081"/>
                  </a:cubicBezTo>
                  <a:cubicBezTo>
                    <a:pt x="61544" y="17648"/>
                    <a:pt x="61944" y="16680"/>
                    <a:pt x="61944" y="15746"/>
                  </a:cubicBezTo>
                  <a:cubicBezTo>
                    <a:pt x="61911" y="14846"/>
                    <a:pt x="61544" y="13979"/>
                    <a:pt x="61077" y="13178"/>
                  </a:cubicBezTo>
                  <a:cubicBezTo>
                    <a:pt x="60844" y="12711"/>
                    <a:pt x="60543" y="12244"/>
                    <a:pt x="60543" y="11710"/>
                  </a:cubicBezTo>
                  <a:cubicBezTo>
                    <a:pt x="60577" y="10009"/>
                    <a:pt x="63512" y="9675"/>
                    <a:pt x="63846" y="7974"/>
                  </a:cubicBezTo>
                  <a:cubicBezTo>
                    <a:pt x="64012" y="7140"/>
                    <a:pt x="63412" y="6340"/>
                    <a:pt x="62678" y="5939"/>
                  </a:cubicBezTo>
                  <a:cubicBezTo>
                    <a:pt x="62044" y="5639"/>
                    <a:pt x="61344" y="5673"/>
                    <a:pt x="60743" y="5372"/>
                  </a:cubicBezTo>
                  <a:cubicBezTo>
                    <a:pt x="60643" y="5306"/>
                    <a:pt x="60543" y="5239"/>
                    <a:pt x="60443" y="5172"/>
                  </a:cubicBezTo>
                  <a:cubicBezTo>
                    <a:pt x="60043" y="4839"/>
                    <a:pt x="59809" y="4372"/>
                    <a:pt x="59176" y="4205"/>
                  </a:cubicBezTo>
                  <a:cubicBezTo>
                    <a:pt x="58909" y="4127"/>
                    <a:pt x="58635" y="4101"/>
                    <a:pt x="58357" y="4101"/>
                  </a:cubicBezTo>
                  <a:cubicBezTo>
                    <a:pt x="57801" y="4101"/>
                    <a:pt x="57230" y="4205"/>
                    <a:pt x="56674" y="4205"/>
                  </a:cubicBezTo>
                  <a:cubicBezTo>
                    <a:pt x="56639" y="4206"/>
                    <a:pt x="56604" y="4207"/>
                    <a:pt x="56569" y="4207"/>
                  </a:cubicBezTo>
                  <a:cubicBezTo>
                    <a:pt x="55758" y="4207"/>
                    <a:pt x="54832" y="3837"/>
                    <a:pt x="54672" y="3037"/>
                  </a:cubicBezTo>
                  <a:cubicBezTo>
                    <a:pt x="54506" y="2304"/>
                    <a:pt x="55039" y="1570"/>
                    <a:pt x="54806" y="869"/>
                  </a:cubicBezTo>
                  <a:cubicBezTo>
                    <a:pt x="54570" y="187"/>
                    <a:pt x="53797" y="0"/>
                    <a:pt x="530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3"/>
            <p:cNvSpPr/>
            <p:nvPr/>
          </p:nvSpPr>
          <p:spPr>
            <a:xfrm>
              <a:off x="2039125" y="2461050"/>
              <a:ext cx="381125" cy="273850"/>
            </a:xfrm>
            <a:custGeom>
              <a:avLst/>
              <a:gdLst/>
              <a:ahLst/>
              <a:cxnLst/>
              <a:rect l="l" t="t" r="r" b="b"/>
              <a:pathLst>
                <a:path w="15245" h="10954" extrusionOk="0">
                  <a:moveTo>
                    <a:pt x="13268" y="0"/>
                  </a:moveTo>
                  <a:cubicBezTo>
                    <a:pt x="12542" y="0"/>
                    <a:pt x="11696" y="163"/>
                    <a:pt x="10875" y="697"/>
                  </a:cubicBezTo>
                  <a:cubicBezTo>
                    <a:pt x="9074" y="1865"/>
                    <a:pt x="2069" y="6168"/>
                    <a:pt x="1" y="7435"/>
                  </a:cubicBezTo>
                  <a:cubicBezTo>
                    <a:pt x="968" y="8336"/>
                    <a:pt x="868" y="10171"/>
                    <a:pt x="2069" y="10804"/>
                  </a:cubicBezTo>
                  <a:cubicBezTo>
                    <a:pt x="2265" y="10906"/>
                    <a:pt x="2479" y="10953"/>
                    <a:pt x="2695" y="10953"/>
                  </a:cubicBezTo>
                  <a:cubicBezTo>
                    <a:pt x="3396" y="10953"/>
                    <a:pt x="4109" y="10459"/>
                    <a:pt x="4237" y="9770"/>
                  </a:cubicBezTo>
                  <a:cubicBezTo>
                    <a:pt x="4504" y="8570"/>
                    <a:pt x="3303" y="7102"/>
                    <a:pt x="4170" y="6201"/>
                  </a:cubicBezTo>
                  <a:cubicBezTo>
                    <a:pt x="4398" y="5974"/>
                    <a:pt x="4701" y="5877"/>
                    <a:pt x="5017" y="5877"/>
                  </a:cubicBezTo>
                  <a:cubicBezTo>
                    <a:pt x="5397" y="5877"/>
                    <a:pt x="5796" y="6016"/>
                    <a:pt x="6105" y="6235"/>
                  </a:cubicBezTo>
                  <a:cubicBezTo>
                    <a:pt x="6539" y="6535"/>
                    <a:pt x="6872" y="6935"/>
                    <a:pt x="7172" y="7369"/>
                  </a:cubicBezTo>
                  <a:cubicBezTo>
                    <a:pt x="9407" y="5434"/>
                    <a:pt x="15245" y="397"/>
                    <a:pt x="15245" y="397"/>
                  </a:cubicBezTo>
                  <a:cubicBezTo>
                    <a:pt x="15245" y="397"/>
                    <a:pt x="14402" y="0"/>
                    <a:pt x="1326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3"/>
            <p:cNvSpPr/>
            <p:nvPr/>
          </p:nvSpPr>
          <p:spPr>
            <a:xfrm>
              <a:off x="2722125" y="2547675"/>
              <a:ext cx="200150" cy="393300"/>
            </a:xfrm>
            <a:custGeom>
              <a:avLst/>
              <a:gdLst/>
              <a:ahLst/>
              <a:cxnLst/>
              <a:rect l="l" t="t" r="r" b="b"/>
              <a:pathLst>
                <a:path w="8006" h="15732" extrusionOk="0">
                  <a:moveTo>
                    <a:pt x="167" y="1"/>
                  </a:moveTo>
                  <a:cubicBezTo>
                    <a:pt x="134" y="34"/>
                    <a:pt x="100" y="68"/>
                    <a:pt x="100" y="134"/>
                  </a:cubicBezTo>
                  <a:cubicBezTo>
                    <a:pt x="0" y="902"/>
                    <a:pt x="100" y="1735"/>
                    <a:pt x="267" y="2469"/>
                  </a:cubicBezTo>
                  <a:cubicBezTo>
                    <a:pt x="367" y="2836"/>
                    <a:pt x="467" y="3203"/>
                    <a:pt x="534" y="3603"/>
                  </a:cubicBezTo>
                  <a:cubicBezTo>
                    <a:pt x="701" y="5205"/>
                    <a:pt x="901" y="6806"/>
                    <a:pt x="1134" y="8407"/>
                  </a:cubicBezTo>
                  <a:cubicBezTo>
                    <a:pt x="1668" y="8507"/>
                    <a:pt x="2135" y="8807"/>
                    <a:pt x="2469" y="9241"/>
                  </a:cubicBezTo>
                  <a:cubicBezTo>
                    <a:pt x="3736" y="10942"/>
                    <a:pt x="2168" y="13911"/>
                    <a:pt x="3803" y="15312"/>
                  </a:cubicBezTo>
                  <a:cubicBezTo>
                    <a:pt x="4147" y="15603"/>
                    <a:pt x="4552" y="15731"/>
                    <a:pt x="4971" y="15731"/>
                  </a:cubicBezTo>
                  <a:cubicBezTo>
                    <a:pt x="6135" y="15731"/>
                    <a:pt x="7404" y="14746"/>
                    <a:pt x="7772" y="13544"/>
                  </a:cubicBezTo>
                  <a:cubicBezTo>
                    <a:pt x="7906" y="13110"/>
                    <a:pt x="7972" y="12643"/>
                    <a:pt x="8006" y="12176"/>
                  </a:cubicBezTo>
                  <a:cubicBezTo>
                    <a:pt x="7639" y="11643"/>
                    <a:pt x="7305" y="11075"/>
                    <a:pt x="6938" y="10542"/>
                  </a:cubicBezTo>
                  <a:cubicBezTo>
                    <a:pt x="6071" y="9207"/>
                    <a:pt x="5204" y="7873"/>
                    <a:pt x="4370" y="6472"/>
                  </a:cubicBezTo>
                  <a:cubicBezTo>
                    <a:pt x="3636" y="5271"/>
                    <a:pt x="2969" y="4004"/>
                    <a:pt x="2202" y="2803"/>
                  </a:cubicBezTo>
                  <a:cubicBezTo>
                    <a:pt x="1601" y="1802"/>
                    <a:pt x="1268" y="735"/>
                    <a:pt x="300" y="34"/>
                  </a:cubicBezTo>
                  <a:cubicBezTo>
                    <a:pt x="267" y="34"/>
                    <a:pt x="200" y="1"/>
                    <a:pt x="16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3"/>
            <p:cNvSpPr/>
            <p:nvPr/>
          </p:nvSpPr>
          <p:spPr>
            <a:xfrm>
              <a:off x="2071650" y="2363350"/>
              <a:ext cx="82575" cy="97300"/>
            </a:xfrm>
            <a:custGeom>
              <a:avLst/>
              <a:gdLst/>
              <a:ahLst/>
              <a:cxnLst/>
              <a:rect l="l" t="t" r="r" b="b"/>
              <a:pathLst>
                <a:path w="3303" h="3892" extrusionOk="0">
                  <a:moveTo>
                    <a:pt x="2091" y="0"/>
                  </a:moveTo>
                  <a:cubicBezTo>
                    <a:pt x="963" y="0"/>
                    <a:pt x="280" y="1177"/>
                    <a:pt x="67" y="2270"/>
                  </a:cubicBezTo>
                  <a:cubicBezTo>
                    <a:pt x="1" y="2737"/>
                    <a:pt x="1" y="3271"/>
                    <a:pt x="367" y="3604"/>
                  </a:cubicBezTo>
                  <a:cubicBezTo>
                    <a:pt x="553" y="3790"/>
                    <a:pt x="824" y="3892"/>
                    <a:pt x="1094" y="3892"/>
                  </a:cubicBezTo>
                  <a:cubicBezTo>
                    <a:pt x="1164" y="3892"/>
                    <a:pt x="1233" y="3885"/>
                    <a:pt x="1301" y="3871"/>
                  </a:cubicBezTo>
                  <a:cubicBezTo>
                    <a:pt x="1668" y="3805"/>
                    <a:pt x="1969" y="3638"/>
                    <a:pt x="2235" y="3404"/>
                  </a:cubicBezTo>
                  <a:cubicBezTo>
                    <a:pt x="2869" y="2871"/>
                    <a:pt x="3270" y="2037"/>
                    <a:pt x="3303" y="1203"/>
                  </a:cubicBezTo>
                  <a:cubicBezTo>
                    <a:pt x="3303" y="1003"/>
                    <a:pt x="3270" y="769"/>
                    <a:pt x="3169" y="569"/>
                  </a:cubicBezTo>
                  <a:cubicBezTo>
                    <a:pt x="3036" y="302"/>
                    <a:pt x="2736" y="135"/>
                    <a:pt x="2436" y="35"/>
                  </a:cubicBezTo>
                  <a:cubicBezTo>
                    <a:pt x="2316" y="11"/>
                    <a:pt x="2201" y="0"/>
                    <a:pt x="20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3"/>
            <p:cNvSpPr/>
            <p:nvPr/>
          </p:nvSpPr>
          <p:spPr>
            <a:xfrm>
              <a:off x="3318375" y="2183125"/>
              <a:ext cx="133450" cy="60700"/>
            </a:xfrm>
            <a:custGeom>
              <a:avLst/>
              <a:gdLst/>
              <a:ahLst/>
              <a:cxnLst/>
              <a:rect l="l" t="t" r="r" b="b"/>
              <a:pathLst>
                <a:path w="5338" h="2428" extrusionOk="0">
                  <a:moveTo>
                    <a:pt x="3260" y="1"/>
                  </a:moveTo>
                  <a:cubicBezTo>
                    <a:pt x="2300" y="1"/>
                    <a:pt x="1092" y="346"/>
                    <a:pt x="334" y="740"/>
                  </a:cubicBezTo>
                  <a:cubicBezTo>
                    <a:pt x="267" y="773"/>
                    <a:pt x="167" y="806"/>
                    <a:pt x="134" y="873"/>
                  </a:cubicBezTo>
                  <a:cubicBezTo>
                    <a:pt x="0" y="1073"/>
                    <a:pt x="101" y="1340"/>
                    <a:pt x="234" y="1507"/>
                  </a:cubicBezTo>
                  <a:cubicBezTo>
                    <a:pt x="568" y="1940"/>
                    <a:pt x="1068" y="2207"/>
                    <a:pt x="1602" y="2341"/>
                  </a:cubicBezTo>
                  <a:cubicBezTo>
                    <a:pt x="1940" y="2404"/>
                    <a:pt x="2278" y="2427"/>
                    <a:pt x="2617" y="2427"/>
                  </a:cubicBezTo>
                  <a:cubicBezTo>
                    <a:pt x="2812" y="2427"/>
                    <a:pt x="3007" y="2420"/>
                    <a:pt x="3203" y="2407"/>
                  </a:cubicBezTo>
                  <a:cubicBezTo>
                    <a:pt x="3536" y="2374"/>
                    <a:pt x="3903" y="2341"/>
                    <a:pt x="4203" y="2207"/>
                  </a:cubicBezTo>
                  <a:cubicBezTo>
                    <a:pt x="5338" y="1674"/>
                    <a:pt x="4871" y="173"/>
                    <a:pt x="3770" y="39"/>
                  </a:cubicBezTo>
                  <a:cubicBezTo>
                    <a:pt x="3612" y="13"/>
                    <a:pt x="3440" y="1"/>
                    <a:pt x="326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3"/>
            <p:cNvSpPr/>
            <p:nvPr/>
          </p:nvSpPr>
          <p:spPr>
            <a:xfrm>
              <a:off x="3239975" y="2353250"/>
              <a:ext cx="93000" cy="66600"/>
            </a:xfrm>
            <a:custGeom>
              <a:avLst/>
              <a:gdLst/>
              <a:ahLst/>
              <a:cxnLst/>
              <a:rect l="l" t="t" r="r" b="b"/>
              <a:pathLst>
                <a:path w="3720" h="2664" extrusionOk="0">
                  <a:moveTo>
                    <a:pt x="1983" y="1"/>
                  </a:moveTo>
                  <a:cubicBezTo>
                    <a:pt x="1295" y="1"/>
                    <a:pt x="541" y="380"/>
                    <a:pt x="301" y="940"/>
                  </a:cubicBezTo>
                  <a:cubicBezTo>
                    <a:pt x="1" y="1540"/>
                    <a:pt x="401" y="2140"/>
                    <a:pt x="935" y="2474"/>
                  </a:cubicBezTo>
                  <a:cubicBezTo>
                    <a:pt x="1170" y="2605"/>
                    <a:pt x="1426" y="2664"/>
                    <a:pt x="1680" y="2664"/>
                  </a:cubicBezTo>
                  <a:cubicBezTo>
                    <a:pt x="2720" y="2664"/>
                    <a:pt x="3720" y="1672"/>
                    <a:pt x="3103" y="573"/>
                  </a:cubicBezTo>
                  <a:cubicBezTo>
                    <a:pt x="2876" y="171"/>
                    <a:pt x="2444" y="1"/>
                    <a:pt x="19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3"/>
            <p:cNvSpPr/>
            <p:nvPr/>
          </p:nvSpPr>
          <p:spPr>
            <a:xfrm>
              <a:off x="2953650" y="2521900"/>
              <a:ext cx="62875" cy="72500"/>
            </a:xfrm>
            <a:custGeom>
              <a:avLst/>
              <a:gdLst/>
              <a:ahLst/>
              <a:cxnLst/>
              <a:rect l="l" t="t" r="r" b="b"/>
              <a:pathLst>
                <a:path w="2515" h="2900" extrusionOk="0">
                  <a:moveTo>
                    <a:pt x="1348" y="1"/>
                  </a:moveTo>
                  <a:cubicBezTo>
                    <a:pt x="659" y="1"/>
                    <a:pt x="1" y="730"/>
                    <a:pt x="46" y="1566"/>
                  </a:cubicBezTo>
                  <a:cubicBezTo>
                    <a:pt x="79" y="2066"/>
                    <a:pt x="346" y="2533"/>
                    <a:pt x="746" y="2766"/>
                  </a:cubicBezTo>
                  <a:cubicBezTo>
                    <a:pt x="913" y="2833"/>
                    <a:pt x="1080" y="2900"/>
                    <a:pt x="1247" y="2900"/>
                  </a:cubicBezTo>
                  <a:cubicBezTo>
                    <a:pt x="1513" y="2900"/>
                    <a:pt x="1780" y="2733"/>
                    <a:pt x="1980" y="2500"/>
                  </a:cubicBezTo>
                  <a:cubicBezTo>
                    <a:pt x="2147" y="2299"/>
                    <a:pt x="2247" y="2033"/>
                    <a:pt x="2347" y="1766"/>
                  </a:cubicBezTo>
                  <a:cubicBezTo>
                    <a:pt x="2447" y="1365"/>
                    <a:pt x="2514" y="898"/>
                    <a:pt x="2281" y="565"/>
                  </a:cubicBezTo>
                  <a:cubicBezTo>
                    <a:pt x="2012" y="166"/>
                    <a:pt x="1676" y="1"/>
                    <a:pt x="134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3"/>
            <p:cNvSpPr/>
            <p:nvPr/>
          </p:nvSpPr>
          <p:spPr>
            <a:xfrm>
              <a:off x="3107000" y="2444575"/>
              <a:ext cx="63075" cy="62400"/>
            </a:xfrm>
            <a:custGeom>
              <a:avLst/>
              <a:gdLst/>
              <a:ahLst/>
              <a:cxnLst/>
              <a:rect l="l" t="t" r="r" b="b"/>
              <a:pathLst>
                <a:path w="2523" h="2496" extrusionOk="0">
                  <a:moveTo>
                    <a:pt x="1254" y="0"/>
                  </a:moveTo>
                  <a:cubicBezTo>
                    <a:pt x="637" y="0"/>
                    <a:pt x="1" y="445"/>
                    <a:pt x="49" y="1423"/>
                  </a:cubicBezTo>
                  <a:cubicBezTo>
                    <a:pt x="81" y="1959"/>
                    <a:pt x="530" y="2496"/>
                    <a:pt x="1059" y="2496"/>
                  </a:cubicBezTo>
                  <a:cubicBezTo>
                    <a:pt x="1089" y="2496"/>
                    <a:pt x="1120" y="2494"/>
                    <a:pt x="1150" y="2490"/>
                  </a:cubicBezTo>
                  <a:cubicBezTo>
                    <a:pt x="1317" y="2457"/>
                    <a:pt x="1484" y="2390"/>
                    <a:pt x="1651" y="2290"/>
                  </a:cubicBezTo>
                  <a:cubicBezTo>
                    <a:pt x="1984" y="2090"/>
                    <a:pt x="2251" y="1756"/>
                    <a:pt x="2318" y="1356"/>
                  </a:cubicBezTo>
                  <a:cubicBezTo>
                    <a:pt x="2522" y="486"/>
                    <a:pt x="1899" y="0"/>
                    <a:pt x="125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3"/>
            <p:cNvSpPr/>
            <p:nvPr/>
          </p:nvSpPr>
          <p:spPr>
            <a:xfrm>
              <a:off x="2379375" y="2521700"/>
              <a:ext cx="100100" cy="81425"/>
            </a:xfrm>
            <a:custGeom>
              <a:avLst/>
              <a:gdLst/>
              <a:ahLst/>
              <a:cxnLst/>
              <a:rect l="l" t="t" r="r" b="b"/>
              <a:pathLst>
                <a:path w="4004" h="3257" extrusionOk="0">
                  <a:moveTo>
                    <a:pt x="2369" y="0"/>
                  </a:moveTo>
                  <a:cubicBezTo>
                    <a:pt x="2335" y="0"/>
                    <a:pt x="2301" y="2"/>
                    <a:pt x="2269" y="6"/>
                  </a:cubicBezTo>
                  <a:cubicBezTo>
                    <a:pt x="1535" y="73"/>
                    <a:pt x="734" y="1007"/>
                    <a:pt x="334" y="1574"/>
                  </a:cubicBezTo>
                  <a:cubicBezTo>
                    <a:pt x="167" y="1807"/>
                    <a:pt x="0" y="2141"/>
                    <a:pt x="34" y="2441"/>
                  </a:cubicBezTo>
                  <a:cubicBezTo>
                    <a:pt x="67" y="2875"/>
                    <a:pt x="501" y="3208"/>
                    <a:pt x="934" y="3241"/>
                  </a:cubicBezTo>
                  <a:cubicBezTo>
                    <a:pt x="1001" y="3252"/>
                    <a:pt x="1067" y="3256"/>
                    <a:pt x="1133" y="3256"/>
                  </a:cubicBezTo>
                  <a:cubicBezTo>
                    <a:pt x="1500" y="3256"/>
                    <a:pt x="1863" y="3111"/>
                    <a:pt x="2202" y="2941"/>
                  </a:cubicBezTo>
                  <a:cubicBezTo>
                    <a:pt x="2569" y="2774"/>
                    <a:pt x="2902" y="2541"/>
                    <a:pt x="3236" y="2274"/>
                  </a:cubicBezTo>
                  <a:cubicBezTo>
                    <a:pt x="3636" y="1974"/>
                    <a:pt x="4003" y="1507"/>
                    <a:pt x="3903" y="1040"/>
                  </a:cubicBezTo>
                  <a:cubicBezTo>
                    <a:pt x="3777" y="505"/>
                    <a:pt x="2940" y="0"/>
                    <a:pt x="236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3"/>
            <p:cNvSpPr/>
            <p:nvPr/>
          </p:nvSpPr>
          <p:spPr>
            <a:xfrm>
              <a:off x="2307650" y="2670225"/>
              <a:ext cx="65900" cy="61850"/>
            </a:xfrm>
            <a:custGeom>
              <a:avLst/>
              <a:gdLst/>
              <a:ahLst/>
              <a:cxnLst/>
              <a:rect l="l" t="t" r="r" b="b"/>
              <a:pathLst>
                <a:path w="2636" h="2474" extrusionOk="0">
                  <a:moveTo>
                    <a:pt x="1798" y="1"/>
                  </a:moveTo>
                  <a:cubicBezTo>
                    <a:pt x="1312" y="1"/>
                    <a:pt x="742" y="484"/>
                    <a:pt x="434" y="836"/>
                  </a:cubicBezTo>
                  <a:cubicBezTo>
                    <a:pt x="301" y="1003"/>
                    <a:pt x="167" y="1170"/>
                    <a:pt x="134" y="1370"/>
                  </a:cubicBezTo>
                  <a:cubicBezTo>
                    <a:pt x="1" y="1870"/>
                    <a:pt x="468" y="2437"/>
                    <a:pt x="1001" y="2471"/>
                  </a:cubicBezTo>
                  <a:cubicBezTo>
                    <a:pt x="1027" y="2472"/>
                    <a:pt x="1053" y="2473"/>
                    <a:pt x="1079" y="2473"/>
                  </a:cubicBezTo>
                  <a:cubicBezTo>
                    <a:pt x="1614" y="2473"/>
                    <a:pt x="2081" y="2149"/>
                    <a:pt x="2336" y="1704"/>
                  </a:cubicBezTo>
                  <a:cubicBezTo>
                    <a:pt x="2536" y="1337"/>
                    <a:pt x="2636" y="870"/>
                    <a:pt x="2436" y="469"/>
                  </a:cubicBezTo>
                  <a:cubicBezTo>
                    <a:pt x="2277" y="129"/>
                    <a:pt x="2049" y="1"/>
                    <a:pt x="179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3"/>
            <p:cNvSpPr/>
            <p:nvPr/>
          </p:nvSpPr>
          <p:spPr>
            <a:xfrm>
              <a:off x="2866375" y="2562700"/>
              <a:ext cx="141800" cy="169300"/>
            </a:xfrm>
            <a:custGeom>
              <a:avLst/>
              <a:gdLst/>
              <a:ahLst/>
              <a:cxnLst/>
              <a:rect l="l" t="t" r="r" b="b"/>
              <a:pathLst>
                <a:path w="5672" h="6772" extrusionOk="0">
                  <a:moveTo>
                    <a:pt x="1" y="0"/>
                  </a:moveTo>
                  <a:lnTo>
                    <a:pt x="3537" y="6772"/>
                  </a:lnTo>
                  <a:cubicBezTo>
                    <a:pt x="3890" y="6530"/>
                    <a:pt x="4325" y="6392"/>
                    <a:pt x="4746" y="6392"/>
                  </a:cubicBezTo>
                  <a:cubicBezTo>
                    <a:pt x="5081" y="6392"/>
                    <a:pt x="5406" y="6480"/>
                    <a:pt x="5672" y="6672"/>
                  </a:cubicBez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3"/>
            <p:cNvSpPr/>
            <p:nvPr/>
          </p:nvSpPr>
          <p:spPr>
            <a:xfrm>
              <a:off x="2722950" y="2542675"/>
              <a:ext cx="66750" cy="245200"/>
            </a:xfrm>
            <a:custGeom>
              <a:avLst/>
              <a:gdLst/>
              <a:ahLst/>
              <a:cxnLst/>
              <a:rect l="l" t="t" r="r" b="b"/>
              <a:pathLst>
                <a:path w="2670" h="9808" extrusionOk="0">
                  <a:moveTo>
                    <a:pt x="0" y="1"/>
                  </a:moveTo>
                  <a:lnTo>
                    <a:pt x="0" y="8574"/>
                  </a:lnTo>
                  <a:cubicBezTo>
                    <a:pt x="154" y="8552"/>
                    <a:pt x="308" y="8540"/>
                    <a:pt x="462" y="8540"/>
                  </a:cubicBezTo>
                  <a:cubicBezTo>
                    <a:pt x="1241" y="8540"/>
                    <a:pt x="1990" y="8828"/>
                    <a:pt x="2436" y="9441"/>
                  </a:cubicBezTo>
                  <a:cubicBezTo>
                    <a:pt x="2536" y="9541"/>
                    <a:pt x="2602" y="9674"/>
                    <a:pt x="2669" y="9808"/>
                  </a:cubicBez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3"/>
            <p:cNvSpPr/>
            <p:nvPr/>
          </p:nvSpPr>
          <p:spPr>
            <a:xfrm>
              <a:off x="2431075" y="2509325"/>
              <a:ext cx="192650" cy="268550"/>
            </a:xfrm>
            <a:custGeom>
              <a:avLst/>
              <a:gdLst/>
              <a:ahLst/>
              <a:cxnLst/>
              <a:rect l="l" t="t" r="r" b="b"/>
              <a:pathLst>
                <a:path w="7706" h="10742" extrusionOk="0">
                  <a:moveTo>
                    <a:pt x="7706" y="0"/>
                  </a:moveTo>
                  <a:lnTo>
                    <a:pt x="0" y="6071"/>
                  </a:lnTo>
                  <a:cubicBezTo>
                    <a:pt x="48" y="6068"/>
                    <a:pt x="95" y="6066"/>
                    <a:pt x="142" y="6066"/>
                  </a:cubicBezTo>
                  <a:cubicBezTo>
                    <a:pt x="561" y="6066"/>
                    <a:pt x="972" y="6198"/>
                    <a:pt x="1301" y="6438"/>
                  </a:cubicBezTo>
                  <a:cubicBezTo>
                    <a:pt x="1969" y="6939"/>
                    <a:pt x="2369" y="7706"/>
                    <a:pt x="2669" y="8473"/>
                  </a:cubicBezTo>
                  <a:cubicBezTo>
                    <a:pt x="2969" y="9207"/>
                    <a:pt x="3203" y="9974"/>
                    <a:pt x="3470" y="10741"/>
                  </a:cubicBezTo>
                  <a:lnTo>
                    <a:pt x="7706"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3"/>
            <p:cNvSpPr/>
            <p:nvPr/>
          </p:nvSpPr>
          <p:spPr>
            <a:xfrm>
              <a:off x="2178400" y="2470950"/>
              <a:ext cx="241850" cy="225200"/>
            </a:xfrm>
            <a:custGeom>
              <a:avLst/>
              <a:gdLst/>
              <a:ahLst/>
              <a:cxnLst/>
              <a:rect l="l" t="t" r="r" b="b"/>
              <a:pathLst>
                <a:path w="9674" h="9008" extrusionOk="0">
                  <a:moveTo>
                    <a:pt x="9674" y="1"/>
                  </a:moveTo>
                  <a:lnTo>
                    <a:pt x="0" y="5572"/>
                  </a:lnTo>
                  <a:cubicBezTo>
                    <a:pt x="200" y="5638"/>
                    <a:pt x="401" y="5738"/>
                    <a:pt x="534" y="5839"/>
                  </a:cubicBezTo>
                  <a:cubicBezTo>
                    <a:pt x="1568" y="6539"/>
                    <a:pt x="2035" y="7773"/>
                    <a:pt x="2469" y="9007"/>
                  </a:cubicBezTo>
                  <a:lnTo>
                    <a:pt x="967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3"/>
            <p:cNvSpPr/>
            <p:nvPr/>
          </p:nvSpPr>
          <p:spPr>
            <a:xfrm>
              <a:off x="1974075" y="2322750"/>
              <a:ext cx="120950" cy="127325"/>
            </a:xfrm>
            <a:custGeom>
              <a:avLst/>
              <a:gdLst/>
              <a:ahLst/>
              <a:cxnLst/>
              <a:rect l="l" t="t" r="r" b="b"/>
              <a:pathLst>
                <a:path w="4838" h="5093" extrusionOk="0">
                  <a:moveTo>
                    <a:pt x="3866" y="0"/>
                  </a:moveTo>
                  <a:cubicBezTo>
                    <a:pt x="3767" y="0"/>
                    <a:pt x="3667" y="19"/>
                    <a:pt x="3570" y="58"/>
                  </a:cubicBezTo>
                  <a:cubicBezTo>
                    <a:pt x="3203" y="192"/>
                    <a:pt x="2869" y="458"/>
                    <a:pt x="2503" y="625"/>
                  </a:cubicBezTo>
                  <a:cubicBezTo>
                    <a:pt x="2002" y="825"/>
                    <a:pt x="1535" y="1059"/>
                    <a:pt x="1068" y="1326"/>
                  </a:cubicBezTo>
                  <a:cubicBezTo>
                    <a:pt x="534" y="1693"/>
                    <a:pt x="1" y="2226"/>
                    <a:pt x="34" y="2860"/>
                  </a:cubicBezTo>
                  <a:cubicBezTo>
                    <a:pt x="67" y="3260"/>
                    <a:pt x="334" y="3594"/>
                    <a:pt x="568" y="3928"/>
                  </a:cubicBezTo>
                  <a:lnTo>
                    <a:pt x="1035" y="4561"/>
                  </a:lnTo>
                  <a:cubicBezTo>
                    <a:pt x="1168" y="4728"/>
                    <a:pt x="1302" y="4928"/>
                    <a:pt x="1535" y="5028"/>
                  </a:cubicBezTo>
                  <a:cubicBezTo>
                    <a:pt x="1630" y="5072"/>
                    <a:pt x="1728" y="5092"/>
                    <a:pt x="1826" y="5092"/>
                  </a:cubicBezTo>
                  <a:cubicBezTo>
                    <a:pt x="2175" y="5092"/>
                    <a:pt x="2520" y="4841"/>
                    <a:pt x="2703" y="4528"/>
                  </a:cubicBezTo>
                  <a:cubicBezTo>
                    <a:pt x="2936" y="4161"/>
                    <a:pt x="3003" y="3661"/>
                    <a:pt x="3136" y="3227"/>
                  </a:cubicBezTo>
                  <a:cubicBezTo>
                    <a:pt x="3336" y="2593"/>
                    <a:pt x="3670" y="2026"/>
                    <a:pt x="4104" y="1559"/>
                  </a:cubicBezTo>
                  <a:cubicBezTo>
                    <a:pt x="4404" y="1226"/>
                    <a:pt x="4838" y="792"/>
                    <a:pt x="4504" y="325"/>
                  </a:cubicBezTo>
                  <a:cubicBezTo>
                    <a:pt x="4339" y="112"/>
                    <a:pt x="4106" y="0"/>
                    <a:pt x="38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3"/>
            <p:cNvSpPr/>
            <p:nvPr/>
          </p:nvSpPr>
          <p:spPr>
            <a:xfrm>
              <a:off x="1989925" y="2513700"/>
              <a:ext cx="147625" cy="105050"/>
            </a:xfrm>
            <a:custGeom>
              <a:avLst/>
              <a:gdLst/>
              <a:ahLst/>
              <a:cxnLst/>
              <a:rect l="l" t="t" r="r" b="b"/>
              <a:pathLst>
                <a:path w="5905" h="4202" extrusionOk="0">
                  <a:moveTo>
                    <a:pt x="4981" y="1"/>
                  </a:moveTo>
                  <a:cubicBezTo>
                    <a:pt x="3288" y="1"/>
                    <a:pt x="1413" y="982"/>
                    <a:pt x="434" y="2327"/>
                  </a:cubicBezTo>
                  <a:cubicBezTo>
                    <a:pt x="201" y="2661"/>
                    <a:pt x="1" y="3094"/>
                    <a:pt x="234" y="3461"/>
                  </a:cubicBezTo>
                  <a:cubicBezTo>
                    <a:pt x="334" y="3628"/>
                    <a:pt x="534" y="3728"/>
                    <a:pt x="701" y="3828"/>
                  </a:cubicBezTo>
                  <a:cubicBezTo>
                    <a:pt x="1127" y="4030"/>
                    <a:pt x="1597" y="4201"/>
                    <a:pt x="2043" y="4201"/>
                  </a:cubicBezTo>
                  <a:cubicBezTo>
                    <a:pt x="2260" y="4201"/>
                    <a:pt x="2472" y="4160"/>
                    <a:pt x="2669" y="4062"/>
                  </a:cubicBezTo>
                  <a:cubicBezTo>
                    <a:pt x="3103" y="3828"/>
                    <a:pt x="3370" y="3428"/>
                    <a:pt x="3670" y="3061"/>
                  </a:cubicBezTo>
                  <a:cubicBezTo>
                    <a:pt x="4270" y="2261"/>
                    <a:pt x="5071" y="1627"/>
                    <a:pt x="5638" y="826"/>
                  </a:cubicBezTo>
                  <a:cubicBezTo>
                    <a:pt x="5771" y="593"/>
                    <a:pt x="5905" y="259"/>
                    <a:pt x="5671" y="92"/>
                  </a:cubicBezTo>
                  <a:cubicBezTo>
                    <a:pt x="5605" y="59"/>
                    <a:pt x="5538" y="26"/>
                    <a:pt x="5438" y="26"/>
                  </a:cubicBezTo>
                  <a:cubicBezTo>
                    <a:pt x="5288" y="9"/>
                    <a:pt x="5135" y="1"/>
                    <a:pt x="498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3"/>
            <p:cNvSpPr/>
            <p:nvPr/>
          </p:nvSpPr>
          <p:spPr>
            <a:xfrm>
              <a:off x="2597025" y="2571575"/>
              <a:ext cx="99275" cy="277175"/>
            </a:xfrm>
            <a:custGeom>
              <a:avLst/>
              <a:gdLst/>
              <a:ahLst/>
              <a:cxnLst/>
              <a:rect l="l" t="t" r="r" b="b"/>
              <a:pathLst>
                <a:path w="3971" h="11087" extrusionOk="0">
                  <a:moveTo>
                    <a:pt x="3025" y="0"/>
                  </a:moveTo>
                  <a:cubicBezTo>
                    <a:pt x="2455" y="0"/>
                    <a:pt x="2088" y="939"/>
                    <a:pt x="1869" y="1347"/>
                  </a:cubicBezTo>
                  <a:cubicBezTo>
                    <a:pt x="1168" y="2814"/>
                    <a:pt x="868" y="4415"/>
                    <a:pt x="568" y="5983"/>
                  </a:cubicBezTo>
                  <a:cubicBezTo>
                    <a:pt x="267" y="7551"/>
                    <a:pt x="1" y="9152"/>
                    <a:pt x="301" y="10720"/>
                  </a:cubicBezTo>
                  <a:cubicBezTo>
                    <a:pt x="334" y="10820"/>
                    <a:pt x="334" y="10887"/>
                    <a:pt x="401" y="10953"/>
                  </a:cubicBezTo>
                  <a:cubicBezTo>
                    <a:pt x="468" y="11053"/>
                    <a:pt x="601" y="11087"/>
                    <a:pt x="734" y="11087"/>
                  </a:cubicBezTo>
                  <a:cubicBezTo>
                    <a:pt x="1101" y="11087"/>
                    <a:pt x="1402" y="10820"/>
                    <a:pt x="1568" y="10486"/>
                  </a:cubicBezTo>
                  <a:cubicBezTo>
                    <a:pt x="1735" y="10186"/>
                    <a:pt x="1802" y="9819"/>
                    <a:pt x="1869" y="9486"/>
                  </a:cubicBezTo>
                  <a:cubicBezTo>
                    <a:pt x="2102" y="8585"/>
                    <a:pt x="2536" y="7751"/>
                    <a:pt x="3069" y="7051"/>
                  </a:cubicBezTo>
                  <a:cubicBezTo>
                    <a:pt x="3370" y="6684"/>
                    <a:pt x="3737" y="6317"/>
                    <a:pt x="3837" y="5850"/>
                  </a:cubicBezTo>
                  <a:cubicBezTo>
                    <a:pt x="3903" y="5650"/>
                    <a:pt x="3903" y="5416"/>
                    <a:pt x="3937" y="5216"/>
                  </a:cubicBezTo>
                  <a:cubicBezTo>
                    <a:pt x="3970" y="4149"/>
                    <a:pt x="3937" y="3081"/>
                    <a:pt x="3803" y="2047"/>
                  </a:cubicBezTo>
                  <a:cubicBezTo>
                    <a:pt x="3770" y="1513"/>
                    <a:pt x="3837" y="146"/>
                    <a:pt x="3136" y="12"/>
                  </a:cubicBezTo>
                  <a:cubicBezTo>
                    <a:pt x="3098" y="4"/>
                    <a:pt x="3061" y="0"/>
                    <a:pt x="30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3"/>
            <p:cNvSpPr/>
            <p:nvPr/>
          </p:nvSpPr>
          <p:spPr>
            <a:xfrm>
              <a:off x="3169925" y="2024800"/>
              <a:ext cx="105950" cy="75450"/>
            </a:xfrm>
            <a:custGeom>
              <a:avLst/>
              <a:gdLst/>
              <a:ahLst/>
              <a:cxnLst/>
              <a:rect l="l" t="t" r="r" b="b"/>
              <a:pathLst>
                <a:path w="4238" h="3018" extrusionOk="0">
                  <a:moveTo>
                    <a:pt x="3737" y="1"/>
                  </a:moveTo>
                  <a:cubicBezTo>
                    <a:pt x="2770" y="1"/>
                    <a:pt x="1802" y="635"/>
                    <a:pt x="935" y="1002"/>
                  </a:cubicBezTo>
                  <a:cubicBezTo>
                    <a:pt x="268" y="1302"/>
                    <a:pt x="1" y="2603"/>
                    <a:pt x="768" y="2936"/>
                  </a:cubicBezTo>
                  <a:cubicBezTo>
                    <a:pt x="868" y="3003"/>
                    <a:pt x="1002" y="3003"/>
                    <a:pt x="1102" y="3003"/>
                  </a:cubicBezTo>
                  <a:cubicBezTo>
                    <a:pt x="1204" y="3012"/>
                    <a:pt x="1309" y="3017"/>
                    <a:pt x="1413" y="3017"/>
                  </a:cubicBezTo>
                  <a:cubicBezTo>
                    <a:pt x="2056" y="3017"/>
                    <a:pt x="2720" y="2838"/>
                    <a:pt x="3237" y="2436"/>
                  </a:cubicBezTo>
                  <a:cubicBezTo>
                    <a:pt x="3837" y="1969"/>
                    <a:pt x="4237" y="1235"/>
                    <a:pt x="4171" y="468"/>
                  </a:cubicBezTo>
                  <a:cubicBezTo>
                    <a:pt x="4171" y="334"/>
                    <a:pt x="4137" y="168"/>
                    <a:pt x="4004" y="68"/>
                  </a:cubicBezTo>
                  <a:cubicBezTo>
                    <a:pt x="3937" y="34"/>
                    <a:pt x="3837" y="1"/>
                    <a:pt x="373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3"/>
            <p:cNvSpPr/>
            <p:nvPr/>
          </p:nvSpPr>
          <p:spPr>
            <a:xfrm>
              <a:off x="3328375" y="2123875"/>
              <a:ext cx="109500" cy="39925"/>
            </a:xfrm>
            <a:custGeom>
              <a:avLst/>
              <a:gdLst/>
              <a:ahLst/>
              <a:cxnLst/>
              <a:rect l="l" t="t" r="r" b="b"/>
              <a:pathLst>
                <a:path w="4380" h="1597" extrusionOk="0">
                  <a:moveTo>
                    <a:pt x="2279" y="1"/>
                  </a:moveTo>
                  <a:cubicBezTo>
                    <a:pt x="1734" y="1"/>
                    <a:pt x="1236" y="50"/>
                    <a:pt x="1068" y="74"/>
                  </a:cubicBezTo>
                  <a:cubicBezTo>
                    <a:pt x="835" y="107"/>
                    <a:pt x="568" y="141"/>
                    <a:pt x="368" y="274"/>
                  </a:cubicBezTo>
                  <a:cubicBezTo>
                    <a:pt x="134" y="441"/>
                    <a:pt x="1" y="675"/>
                    <a:pt x="34" y="941"/>
                  </a:cubicBezTo>
                  <a:cubicBezTo>
                    <a:pt x="67" y="1108"/>
                    <a:pt x="234" y="1275"/>
                    <a:pt x="401" y="1375"/>
                  </a:cubicBezTo>
                  <a:cubicBezTo>
                    <a:pt x="568" y="1442"/>
                    <a:pt x="768" y="1475"/>
                    <a:pt x="968" y="1508"/>
                  </a:cubicBezTo>
                  <a:cubicBezTo>
                    <a:pt x="1350" y="1556"/>
                    <a:pt x="1739" y="1596"/>
                    <a:pt x="2122" y="1596"/>
                  </a:cubicBezTo>
                  <a:cubicBezTo>
                    <a:pt x="2541" y="1596"/>
                    <a:pt x="2953" y="1548"/>
                    <a:pt x="3336" y="1408"/>
                  </a:cubicBezTo>
                  <a:cubicBezTo>
                    <a:pt x="3637" y="1308"/>
                    <a:pt x="3937" y="1175"/>
                    <a:pt x="4037" y="908"/>
                  </a:cubicBezTo>
                  <a:cubicBezTo>
                    <a:pt x="4379" y="159"/>
                    <a:pt x="3254" y="1"/>
                    <a:pt x="22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3"/>
            <p:cNvSpPr/>
            <p:nvPr/>
          </p:nvSpPr>
          <p:spPr>
            <a:xfrm>
              <a:off x="3296700" y="2284100"/>
              <a:ext cx="148450" cy="80825"/>
            </a:xfrm>
            <a:custGeom>
              <a:avLst/>
              <a:gdLst/>
              <a:ahLst/>
              <a:cxnLst/>
              <a:rect l="l" t="t" r="r" b="b"/>
              <a:pathLst>
                <a:path w="5938" h="3233" extrusionOk="0">
                  <a:moveTo>
                    <a:pt x="2837" y="1"/>
                  </a:moveTo>
                  <a:cubicBezTo>
                    <a:pt x="2042" y="1"/>
                    <a:pt x="1239" y="117"/>
                    <a:pt x="534" y="370"/>
                  </a:cubicBezTo>
                  <a:cubicBezTo>
                    <a:pt x="367" y="437"/>
                    <a:pt x="167" y="503"/>
                    <a:pt x="100" y="670"/>
                  </a:cubicBezTo>
                  <a:cubicBezTo>
                    <a:pt x="0" y="904"/>
                    <a:pt x="100" y="1170"/>
                    <a:pt x="267" y="1371"/>
                  </a:cubicBezTo>
                  <a:cubicBezTo>
                    <a:pt x="534" y="1738"/>
                    <a:pt x="968" y="2038"/>
                    <a:pt x="1401" y="2271"/>
                  </a:cubicBezTo>
                  <a:cubicBezTo>
                    <a:pt x="2302" y="2772"/>
                    <a:pt x="3336" y="3072"/>
                    <a:pt x="4337" y="3205"/>
                  </a:cubicBezTo>
                  <a:cubicBezTo>
                    <a:pt x="4456" y="3222"/>
                    <a:pt x="4583" y="3233"/>
                    <a:pt x="4709" y="3233"/>
                  </a:cubicBezTo>
                  <a:cubicBezTo>
                    <a:pt x="5075" y="3233"/>
                    <a:pt x="5439" y="3144"/>
                    <a:pt x="5638" y="2872"/>
                  </a:cubicBezTo>
                  <a:cubicBezTo>
                    <a:pt x="5938" y="2405"/>
                    <a:pt x="5904" y="1471"/>
                    <a:pt x="5704" y="970"/>
                  </a:cubicBezTo>
                  <a:cubicBezTo>
                    <a:pt x="5537" y="537"/>
                    <a:pt x="5204" y="370"/>
                    <a:pt x="4770" y="236"/>
                  </a:cubicBezTo>
                  <a:cubicBezTo>
                    <a:pt x="4174" y="84"/>
                    <a:pt x="3509" y="1"/>
                    <a:pt x="283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3"/>
            <p:cNvSpPr/>
            <p:nvPr/>
          </p:nvSpPr>
          <p:spPr>
            <a:xfrm>
              <a:off x="3179100" y="2502700"/>
              <a:ext cx="127625" cy="91300"/>
            </a:xfrm>
            <a:custGeom>
              <a:avLst/>
              <a:gdLst/>
              <a:ahLst/>
              <a:cxnLst/>
              <a:rect l="l" t="t" r="r" b="b"/>
              <a:pathLst>
                <a:path w="5105" h="3652" extrusionOk="0">
                  <a:moveTo>
                    <a:pt x="1256" y="0"/>
                  </a:moveTo>
                  <a:cubicBezTo>
                    <a:pt x="830" y="0"/>
                    <a:pt x="419" y="93"/>
                    <a:pt x="201" y="432"/>
                  </a:cubicBezTo>
                  <a:cubicBezTo>
                    <a:pt x="34" y="666"/>
                    <a:pt x="1" y="999"/>
                    <a:pt x="34" y="1300"/>
                  </a:cubicBezTo>
                  <a:cubicBezTo>
                    <a:pt x="168" y="2100"/>
                    <a:pt x="901" y="2701"/>
                    <a:pt x="1635" y="3134"/>
                  </a:cubicBezTo>
                  <a:cubicBezTo>
                    <a:pt x="2069" y="3368"/>
                    <a:pt x="2569" y="3601"/>
                    <a:pt x="3070" y="3635"/>
                  </a:cubicBezTo>
                  <a:cubicBezTo>
                    <a:pt x="3152" y="3645"/>
                    <a:pt x="3236" y="3651"/>
                    <a:pt x="3321" y="3651"/>
                  </a:cubicBezTo>
                  <a:cubicBezTo>
                    <a:pt x="3750" y="3651"/>
                    <a:pt x="4192" y="3507"/>
                    <a:pt x="4471" y="3201"/>
                  </a:cubicBezTo>
                  <a:cubicBezTo>
                    <a:pt x="5004" y="2634"/>
                    <a:pt x="5104" y="1366"/>
                    <a:pt x="4404" y="866"/>
                  </a:cubicBezTo>
                  <a:cubicBezTo>
                    <a:pt x="3770" y="366"/>
                    <a:pt x="2536" y="165"/>
                    <a:pt x="1735" y="32"/>
                  </a:cubicBezTo>
                  <a:cubicBezTo>
                    <a:pt x="1580" y="14"/>
                    <a:pt x="1417" y="0"/>
                    <a:pt x="12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3"/>
            <p:cNvSpPr/>
            <p:nvPr/>
          </p:nvSpPr>
          <p:spPr>
            <a:xfrm>
              <a:off x="3029000" y="2571275"/>
              <a:ext cx="115100" cy="133025"/>
            </a:xfrm>
            <a:custGeom>
              <a:avLst/>
              <a:gdLst/>
              <a:ahLst/>
              <a:cxnLst/>
              <a:rect l="l" t="t" r="r" b="b"/>
              <a:pathLst>
                <a:path w="4604" h="5321" extrusionOk="0">
                  <a:moveTo>
                    <a:pt x="2528" y="1"/>
                  </a:moveTo>
                  <a:cubicBezTo>
                    <a:pt x="2275" y="1"/>
                    <a:pt x="2018" y="34"/>
                    <a:pt x="1768" y="91"/>
                  </a:cubicBezTo>
                  <a:cubicBezTo>
                    <a:pt x="1235" y="258"/>
                    <a:pt x="701" y="525"/>
                    <a:pt x="367" y="1025"/>
                  </a:cubicBezTo>
                  <a:cubicBezTo>
                    <a:pt x="67" y="1459"/>
                    <a:pt x="1" y="1992"/>
                    <a:pt x="67" y="2526"/>
                  </a:cubicBezTo>
                  <a:cubicBezTo>
                    <a:pt x="134" y="3026"/>
                    <a:pt x="367" y="3493"/>
                    <a:pt x="601" y="3960"/>
                  </a:cubicBezTo>
                  <a:cubicBezTo>
                    <a:pt x="834" y="4394"/>
                    <a:pt x="1135" y="4828"/>
                    <a:pt x="1568" y="5095"/>
                  </a:cubicBezTo>
                  <a:cubicBezTo>
                    <a:pt x="1797" y="5235"/>
                    <a:pt x="2063" y="5320"/>
                    <a:pt x="2322" y="5320"/>
                  </a:cubicBezTo>
                  <a:cubicBezTo>
                    <a:pt x="2554" y="5320"/>
                    <a:pt x="2780" y="5252"/>
                    <a:pt x="2969" y="5095"/>
                  </a:cubicBezTo>
                  <a:cubicBezTo>
                    <a:pt x="3236" y="4894"/>
                    <a:pt x="3370" y="4561"/>
                    <a:pt x="3503" y="4261"/>
                  </a:cubicBezTo>
                  <a:cubicBezTo>
                    <a:pt x="3803" y="3493"/>
                    <a:pt x="4103" y="2726"/>
                    <a:pt x="4370" y="1959"/>
                  </a:cubicBezTo>
                  <a:cubicBezTo>
                    <a:pt x="4604" y="1359"/>
                    <a:pt x="4370" y="892"/>
                    <a:pt x="3870" y="458"/>
                  </a:cubicBezTo>
                  <a:cubicBezTo>
                    <a:pt x="3496" y="127"/>
                    <a:pt x="3019" y="1"/>
                    <a:pt x="25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23"/>
          <p:cNvGrpSpPr/>
          <p:nvPr/>
        </p:nvGrpSpPr>
        <p:grpSpPr>
          <a:xfrm>
            <a:off x="4632825" y="4624363"/>
            <a:ext cx="1684550" cy="782725"/>
            <a:chOff x="1884850" y="3105525"/>
            <a:chExt cx="1684550" cy="782725"/>
          </a:xfrm>
        </p:grpSpPr>
        <p:sp>
          <p:nvSpPr>
            <p:cNvPr id="1288" name="Google Shape;1288;p23"/>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3"/>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3"/>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3"/>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3"/>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3"/>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3"/>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3"/>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3"/>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3"/>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3"/>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3"/>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3"/>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3"/>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3"/>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3"/>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3"/>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306"/>
        <p:cNvGrpSpPr/>
        <p:nvPr/>
      </p:nvGrpSpPr>
      <p:grpSpPr>
        <a:xfrm>
          <a:off x="0" y="0"/>
          <a:ext cx="0" cy="0"/>
          <a:chOff x="0" y="0"/>
          <a:chExt cx="0" cy="0"/>
        </a:xfrm>
      </p:grpSpPr>
      <p:sp>
        <p:nvSpPr>
          <p:cNvPr id="1307" name="Google Shape;1307;p24"/>
          <p:cNvSpPr txBox="1">
            <a:spLocks noGrp="1"/>
          </p:cNvSpPr>
          <p:nvPr>
            <p:ph type="title"/>
          </p:nvPr>
        </p:nvSpPr>
        <p:spPr>
          <a:xfrm>
            <a:off x="2642550" y="950478"/>
            <a:ext cx="3858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Font typeface="Dosis"/>
              <a:buNone/>
              <a:defRPr sz="6500" b="1"/>
            </a:lvl1pPr>
            <a:lvl2pPr lvl="1" algn="ctr" rtl="0">
              <a:spcBef>
                <a:spcPts val="0"/>
              </a:spcBef>
              <a:spcAft>
                <a:spcPts val="0"/>
              </a:spcAft>
              <a:buClr>
                <a:schemeClr val="dk1"/>
              </a:buClr>
              <a:buSzPts val="6500"/>
              <a:buNone/>
              <a:defRPr sz="6500">
                <a:solidFill>
                  <a:schemeClr val="dk1"/>
                </a:solidFill>
              </a:defRPr>
            </a:lvl2pPr>
            <a:lvl3pPr lvl="2" algn="ctr" rtl="0">
              <a:spcBef>
                <a:spcPts val="0"/>
              </a:spcBef>
              <a:spcAft>
                <a:spcPts val="0"/>
              </a:spcAft>
              <a:buClr>
                <a:schemeClr val="dk1"/>
              </a:buClr>
              <a:buSzPts val="6500"/>
              <a:buNone/>
              <a:defRPr sz="6500">
                <a:solidFill>
                  <a:schemeClr val="dk1"/>
                </a:solidFill>
              </a:defRPr>
            </a:lvl3pPr>
            <a:lvl4pPr lvl="3" algn="ctr" rtl="0">
              <a:spcBef>
                <a:spcPts val="0"/>
              </a:spcBef>
              <a:spcAft>
                <a:spcPts val="0"/>
              </a:spcAft>
              <a:buClr>
                <a:schemeClr val="dk1"/>
              </a:buClr>
              <a:buSzPts val="6500"/>
              <a:buNone/>
              <a:defRPr sz="6500">
                <a:solidFill>
                  <a:schemeClr val="dk1"/>
                </a:solidFill>
              </a:defRPr>
            </a:lvl4pPr>
            <a:lvl5pPr lvl="4" algn="ctr" rtl="0">
              <a:spcBef>
                <a:spcPts val="0"/>
              </a:spcBef>
              <a:spcAft>
                <a:spcPts val="0"/>
              </a:spcAft>
              <a:buClr>
                <a:schemeClr val="dk1"/>
              </a:buClr>
              <a:buSzPts val="6500"/>
              <a:buNone/>
              <a:defRPr sz="6500">
                <a:solidFill>
                  <a:schemeClr val="dk1"/>
                </a:solidFill>
              </a:defRPr>
            </a:lvl5pPr>
            <a:lvl6pPr lvl="5" algn="ctr" rtl="0">
              <a:spcBef>
                <a:spcPts val="0"/>
              </a:spcBef>
              <a:spcAft>
                <a:spcPts val="0"/>
              </a:spcAft>
              <a:buClr>
                <a:schemeClr val="dk1"/>
              </a:buClr>
              <a:buSzPts val="6500"/>
              <a:buNone/>
              <a:defRPr sz="6500">
                <a:solidFill>
                  <a:schemeClr val="dk1"/>
                </a:solidFill>
              </a:defRPr>
            </a:lvl6pPr>
            <a:lvl7pPr lvl="6" algn="ctr" rtl="0">
              <a:spcBef>
                <a:spcPts val="0"/>
              </a:spcBef>
              <a:spcAft>
                <a:spcPts val="0"/>
              </a:spcAft>
              <a:buClr>
                <a:schemeClr val="dk1"/>
              </a:buClr>
              <a:buSzPts val="6500"/>
              <a:buNone/>
              <a:defRPr sz="6500">
                <a:solidFill>
                  <a:schemeClr val="dk1"/>
                </a:solidFill>
              </a:defRPr>
            </a:lvl7pPr>
            <a:lvl8pPr lvl="7" algn="ctr" rtl="0">
              <a:spcBef>
                <a:spcPts val="0"/>
              </a:spcBef>
              <a:spcAft>
                <a:spcPts val="0"/>
              </a:spcAft>
              <a:buClr>
                <a:schemeClr val="dk1"/>
              </a:buClr>
              <a:buSzPts val="6500"/>
              <a:buNone/>
              <a:defRPr sz="6500">
                <a:solidFill>
                  <a:schemeClr val="dk1"/>
                </a:solidFill>
              </a:defRPr>
            </a:lvl8pPr>
            <a:lvl9pPr lvl="8" algn="ctr" rtl="0">
              <a:spcBef>
                <a:spcPts val="0"/>
              </a:spcBef>
              <a:spcAft>
                <a:spcPts val="0"/>
              </a:spcAft>
              <a:buClr>
                <a:schemeClr val="dk1"/>
              </a:buClr>
              <a:buSzPts val="6500"/>
              <a:buNone/>
              <a:defRPr sz="6500">
                <a:solidFill>
                  <a:schemeClr val="dk1"/>
                </a:solidFill>
              </a:defRPr>
            </a:lvl9pPr>
          </a:lstStyle>
          <a:p>
            <a:endParaRPr/>
          </a:p>
        </p:txBody>
      </p:sp>
      <p:sp>
        <p:nvSpPr>
          <p:cNvPr id="1308" name="Google Shape;1308;p24"/>
          <p:cNvSpPr txBox="1">
            <a:spLocks noGrp="1"/>
          </p:cNvSpPr>
          <p:nvPr>
            <p:ph type="subTitle" idx="1"/>
          </p:nvPr>
        </p:nvSpPr>
        <p:spPr>
          <a:xfrm>
            <a:off x="2642550" y="1774000"/>
            <a:ext cx="3858900" cy="3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accent3"/>
                </a:solidFill>
                <a:latin typeface="Francois One"/>
                <a:ea typeface="Francois One"/>
                <a:cs typeface="Francois One"/>
                <a:sym typeface="Francois One"/>
              </a:defRPr>
            </a:lvl1pPr>
            <a:lvl2pPr lvl="1" algn="ctr" rtl="0">
              <a:lnSpc>
                <a:spcPct val="100000"/>
              </a:lnSpc>
              <a:spcBef>
                <a:spcPts val="0"/>
              </a:spcBef>
              <a:spcAft>
                <a:spcPts val="0"/>
              </a:spcAft>
              <a:buNone/>
              <a:defRPr b="1">
                <a:solidFill>
                  <a:schemeClr val="accent3"/>
                </a:solidFill>
                <a:latin typeface="Francois One"/>
                <a:ea typeface="Francois One"/>
                <a:cs typeface="Francois One"/>
                <a:sym typeface="Francois One"/>
              </a:defRPr>
            </a:lvl2pPr>
            <a:lvl3pPr lvl="2" algn="ctr" rtl="0">
              <a:lnSpc>
                <a:spcPct val="100000"/>
              </a:lnSpc>
              <a:spcBef>
                <a:spcPts val="0"/>
              </a:spcBef>
              <a:spcAft>
                <a:spcPts val="0"/>
              </a:spcAft>
              <a:buNone/>
              <a:defRPr b="1">
                <a:solidFill>
                  <a:schemeClr val="accent3"/>
                </a:solidFill>
                <a:latin typeface="Francois One"/>
                <a:ea typeface="Francois One"/>
                <a:cs typeface="Francois One"/>
                <a:sym typeface="Francois One"/>
              </a:defRPr>
            </a:lvl3pPr>
            <a:lvl4pPr lvl="3" algn="ctr" rtl="0">
              <a:lnSpc>
                <a:spcPct val="100000"/>
              </a:lnSpc>
              <a:spcBef>
                <a:spcPts val="0"/>
              </a:spcBef>
              <a:spcAft>
                <a:spcPts val="0"/>
              </a:spcAft>
              <a:buNone/>
              <a:defRPr b="1">
                <a:solidFill>
                  <a:schemeClr val="accent3"/>
                </a:solidFill>
                <a:latin typeface="Francois One"/>
                <a:ea typeface="Francois One"/>
                <a:cs typeface="Francois One"/>
                <a:sym typeface="Francois One"/>
              </a:defRPr>
            </a:lvl4pPr>
            <a:lvl5pPr lvl="4" algn="ctr" rtl="0">
              <a:lnSpc>
                <a:spcPct val="100000"/>
              </a:lnSpc>
              <a:spcBef>
                <a:spcPts val="0"/>
              </a:spcBef>
              <a:spcAft>
                <a:spcPts val="0"/>
              </a:spcAft>
              <a:buNone/>
              <a:defRPr b="1">
                <a:solidFill>
                  <a:schemeClr val="accent3"/>
                </a:solidFill>
                <a:latin typeface="Francois One"/>
                <a:ea typeface="Francois One"/>
                <a:cs typeface="Francois One"/>
                <a:sym typeface="Francois One"/>
              </a:defRPr>
            </a:lvl5pPr>
            <a:lvl6pPr lvl="5" algn="ctr" rtl="0">
              <a:lnSpc>
                <a:spcPct val="100000"/>
              </a:lnSpc>
              <a:spcBef>
                <a:spcPts val="0"/>
              </a:spcBef>
              <a:spcAft>
                <a:spcPts val="0"/>
              </a:spcAft>
              <a:buNone/>
              <a:defRPr b="1">
                <a:solidFill>
                  <a:schemeClr val="accent3"/>
                </a:solidFill>
                <a:latin typeface="Francois One"/>
                <a:ea typeface="Francois One"/>
                <a:cs typeface="Francois One"/>
                <a:sym typeface="Francois One"/>
              </a:defRPr>
            </a:lvl6pPr>
            <a:lvl7pPr lvl="6" algn="ctr" rtl="0">
              <a:lnSpc>
                <a:spcPct val="100000"/>
              </a:lnSpc>
              <a:spcBef>
                <a:spcPts val="0"/>
              </a:spcBef>
              <a:spcAft>
                <a:spcPts val="0"/>
              </a:spcAft>
              <a:buNone/>
              <a:defRPr b="1">
                <a:solidFill>
                  <a:schemeClr val="accent3"/>
                </a:solidFill>
                <a:latin typeface="Francois One"/>
                <a:ea typeface="Francois One"/>
                <a:cs typeface="Francois One"/>
                <a:sym typeface="Francois One"/>
              </a:defRPr>
            </a:lvl7pPr>
            <a:lvl8pPr lvl="7" algn="ctr" rtl="0">
              <a:lnSpc>
                <a:spcPct val="100000"/>
              </a:lnSpc>
              <a:spcBef>
                <a:spcPts val="0"/>
              </a:spcBef>
              <a:spcAft>
                <a:spcPts val="0"/>
              </a:spcAft>
              <a:buNone/>
              <a:defRPr b="1">
                <a:solidFill>
                  <a:schemeClr val="accent3"/>
                </a:solidFill>
                <a:latin typeface="Francois One"/>
                <a:ea typeface="Francois One"/>
                <a:cs typeface="Francois One"/>
                <a:sym typeface="Francois One"/>
              </a:defRPr>
            </a:lvl8pPr>
            <a:lvl9pPr lvl="8" algn="ctr" rtl="0">
              <a:lnSpc>
                <a:spcPct val="100000"/>
              </a:lnSpc>
              <a:spcBef>
                <a:spcPts val="0"/>
              </a:spcBef>
              <a:spcAft>
                <a:spcPts val="0"/>
              </a:spcAft>
              <a:buNone/>
              <a:defRPr b="1">
                <a:solidFill>
                  <a:schemeClr val="accent3"/>
                </a:solidFill>
                <a:latin typeface="Francois One"/>
                <a:ea typeface="Francois One"/>
                <a:cs typeface="Francois One"/>
                <a:sym typeface="Francois One"/>
              </a:defRPr>
            </a:lvl9pPr>
          </a:lstStyle>
          <a:p>
            <a:endParaRPr/>
          </a:p>
        </p:txBody>
      </p:sp>
      <p:sp>
        <p:nvSpPr>
          <p:cNvPr id="1309" name="Google Shape;1309;p24"/>
          <p:cNvSpPr txBox="1"/>
          <p:nvPr/>
        </p:nvSpPr>
        <p:spPr>
          <a:xfrm>
            <a:off x="2370450" y="3815074"/>
            <a:ext cx="4403100" cy="3657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lt1"/>
                </a:solidFill>
                <a:latin typeface="Catamaran"/>
                <a:ea typeface="Catamaran"/>
                <a:cs typeface="Catamaran"/>
                <a:sym typeface="Catamaran"/>
              </a:rPr>
              <a:t>CREDITS: This presentation template was created by </a:t>
            </a:r>
            <a:r>
              <a:rPr lang="en" sz="1200">
                <a:solidFill>
                  <a:schemeClr val="lt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200">
                <a:solidFill>
                  <a:schemeClr val="lt1"/>
                </a:solidFill>
                <a:latin typeface="Catamaran"/>
                <a:ea typeface="Catamaran"/>
                <a:cs typeface="Catamaran"/>
                <a:sym typeface="Catamaran"/>
              </a:rPr>
              <a:t>, including icons by </a:t>
            </a:r>
            <a:r>
              <a:rPr lang="en" sz="1200" b="1">
                <a:solidFill>
                  <a:schemeClr val="lt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200">
                <a:solidFill>
                  <a:schemeClr val="lt1"/>
                </a:solidFill>
                <a:latin typeface="Catamaran"/>
                <a:ea typeface="Catamaran"/>
                <a:cs typeface="Catamaran"/>
                <a:sym typeface="Catamaran"/>
              </a:rPr>
              <a:t>, infographics &amp; images by </a:t>
            </a:r>
            <a:r>
              <a:rPr lang="en" sz="1200" b="1">
                <a:solidFill>
                  <a:schemeClr val="lt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200" b="1">
              <a:solidFill>
                <a:schemeClr val="lt1"/>
              </a:solidFill>
              <a:latin typeface="Catamaran"/>
              <a:ea typeface="Catamaran"/>
              <a:cs typeface="Catamaran"/>
              <a:sym typeface="Catamaran"/>
            </a:endParaRPr>
          </a:p>
        </p:txBody>
      </p:sp>
      <p:sp>
        <p:nvSpPr>
          <p:cNvPr id="1310" name="Google Shape;1310;p24"/>
          <p:cNvSpPr txBox="1">
            <a:spLocks noGrp="1"/>
          </p:cNvSpPr>
          <p:nvPr>
            <p:ph type="subTitle" idx="2"/>
          </p:nvPr>
        </p:nvSpPr>
        <p:spPr>
          <a:xfrm>
            <a:off x="2642550" y="3001360"/>
            <a:ext cx="38589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accent3"/>
                </a:solidFill>
              </a:defRPr>
            </a:lvl1pPr>
            <a:lvl2pPr lvl="1" algn="ctr" rtl="0">
              <a:lnSpc>
                <a:spcPct val="100000"/>
              </a:lnSpc>
              <a:spcBef>
                <a:spcPts val="0"/>
              </a:spcBef>
              <a:spcAft>
                <a:spcPts val="0"/>
              </a:spcAft>
              <a:buNone/>
              <a:defRPr>
                <a:solidFill>
                  <a:schemeClr val="accent3"/>
                </a:solidFill>
              </a:defRPr>
            </a:lvl2pPr>
            <a:lvl3pPr lvl="2" algn="ctr" rtl="0">
              <a:lnSpc>
                <a:spcPct val="100000"/>
              </a:lnSpc>
              <a:spcBef>
                <a:spcPts val="0"/>
              </a:spcBef>
              <a:spcAft>
                <a:spcPts val="0"/>
              </a:spcAft>
              <a:buNone/>
              <a:defRPr>
                <a:solidFill>
                  <a:schemeClr val="accent3"/>
                </a:solidFill>
              </a:defRPr>
            </a:lvl3pPr>
            <a:lvl4pPr lvl="3" algn="ctr" rtl="0">
              <a:lnSpc>
                <a:spcPct val="100000"/>
              </a:lnSpc>
              <a:spcBef>
                <a:spcPts val="0"/>
              </a:spcBef>
              <a:spcAft>
                <a:spcPts val="0"/>
              </a:spcAft>
              <a:buNone/>
              <a:defRPr>
                <a:solidFill>
                  <a:schemeClr val="accent3"/>
                </a:solidFill>
              </a:defRPr>
            </a:lvl4pPr>
            <a:lvl5pPr lvl="4" algn="ctr" rtl="0">
              <a:lnSpc>
                <a:spcPct val="100000"/>
              </a:lnSpc>
              <a:spcBef>
                <a:spcPts val="0"/>
              </a:spcBef>
              <a:spcAft>
                <a:spcPts val="0"/>
              </a:spcAft>
              <a:buNone/>
              <a:defRPr>
                <a:solidFill>
                  <a:schemeClr val="accent3"/>
                </a:solidFill>
              </a:defRPr>
            </a:lvl5pPr>
            <a:lvl6pPr lvl="5" algn="ctr" rtl="0">
              <a:lnSpc>
                <a:spcPct val="100000"/>
              </a:lnSpc>
              <a:spcBef>
                <a:spcPts val="0"/>
              </a:spcBef>
              <a:spcAft>
                <a:spcPts val="0"/>
              </a:spcAft>
              <a:buNone/>
              <a:defRPr>
                <a:solidFill>
                  <a:schemeClr val="accent3"/>
                </a:solidFill>
              </a:defRPr>
            </a:lvl6pPr>
            <a:lvl7pPr lvl="6" algn="ctr" rtl="0">
              <a:lnSpc>
                <a:spcPct val="100000"/>
              </a:lnSpc>
              <a:spcBef>
                <a:spcPts val="0"/>
              </a:spcBef>
              <a:spcAft>
                <a:spcPts val="0"/>
              </a:spcAft>
              <a:buNone/>
              <a:defRPr>
                <a:solidFill>
                  <a:schemeClr val="accent3"/>
                </a:solidFill>
              </a:defRPr>
            </a:lvl7pPr>
            <a:lvl8pPr lvl="7" algn="ctr" rtl="0">
              <a:lnSpc>
                <a:spcPct val="100000"/>
              </a:lnSpc>
              <a:spcBef>
                <a:spcPts val="0"/>
              </a:spcBef>
              <a:spcAft>
                <a:spcPts val="0"/>
              </a:spcAft>
              <a:buNone/>
              <a:defRPr>
                <a:solidFill>
                  <a:schemeClr val="accent3"/>
                </a:solidFill>
              </a:defRPr>
            </a:lvl8pPr>
            <a:lvl9pPr lvl="8" algn="ctr" rtl="0">
              <a:lnSpc>
                <a:spcPct val="100000"/>
              </a:lnSpc>
              <a:spcBef>
                <a:spcPts val="0"/>
              </a:spcBef>
              <a:spcAft>
                <a:spcPts val="0"/>
              </a:spcAft>
              <a:buNone/>
              <a:defRPr>
                <a:solidFill>
                  <a:schemeClr val="accent3"/>
                </a:solidFill>
              </a:defRPr>
            </a:lvl9pPr>
          </a:lstStyle>
          <a:p>
            <a:endParaRPr/>
          </a:p>
        </p:txBody>
      </p:sp>
      <p:grpSp>
        <p:nvGrpSpPr>
          <p:cNvPr id="1311" name="Google Shape;1311;p24"/>
          <p:cNvGrpSpPr/>
          <p:nvPr/>
        </p:nvGrpSpPr>
        <p:grpSpPr>
          <a:xfrm>
            <a:off x="-95950" y="3448625"/>
            <a:ext cx="1697075" cy="1035325"/>
            <a:chOff x="1894025" y="3393550"/>
            <a:chExt cx="1697075" cy="1035325"/>
          </a:xfrm>
        </p:grpSpPr>
        <p:sp>
          <p:nvSpPr>
            <p:cNvPr id="1312" name="Google Shape;1312;p24"/>
            <p:cNvSpPr/>
            <p:nvPr/>
          </p:nvSpPr>
          <p:spPr>
            <a:xfrm>
              <a:off x="1894025" y="3393550"/>
              <a:ext cx="1697075" cy="1035325"/>
            </a:xfrm>
            <a:custGeom>
              <a:avLst/>
              <a:gdLst/>
              <a:ahLst/>
              <a:cxnLst/>
              <a:rect l="l" t="t" r="r" b="b"/>
              <a:pathLst>
                <a:path w="67883" h="41413" extrusionOk="0">
                  <a:moveTo>
                    <a:pt x="34981" y="1"/>
                  </a:moveTo>
                  <a:cubicBezTo>
                    <a:pt x="33264" y="1"/>
                    <a:pt x="31592" y="379"/>
                    <a:pt x="29655" y="1074"/>
                  </a:cubicBezTo>
                  <a:cubicBezTo>
                    <a:pt x="25952" y="2375"/>
                    <a:pt x="22617" y="4510"/>
                    <a:pt x="19381" y="6678"/>
                  </a:cubicBezTo>
                  <a:cubicBezTo>
                    <a:pt x="14344" y="10114"/>
                    <a:pt x="9074" y="13216"/>
                    <a:pt x="4203" y="16919"/>
                  </a:cubicBezTo>
                  <a:cubicBezTo>
                    <a:pt x="3136" y="17719"/>
                    <a:pt x="2102" y="18553"/>
                    <a:pt x="1335" y="19654"/>
                  </a:cubicBezTo>
                  <a:cubicBezTo>
                    <a:pt x="0" y="21656"/>
                    <a:pt x="401" y="25325"/>
                    <a:pt x="2669" y="26593"/>
                  </a:cubicBezTo>
                  <a:cubicBezTo>
                    <a:pt x="3436" y="27026"/>
                    <a:pt x="4337" y="27126"/>
                    <a:pt x="5171" y="27293"/>
                  </a:cubicBezTo>
                  <a:cubicBezTo>
                    <a:pt x="6905" y="27693"/>
                    <a:pt x="8507" y="28461"/>
                    <a:pt x="10108" y="29194"/>
                  </a:cubicBezTo>
                  <a:cubicBezTo>
                    <a:pt x="17179" y="32530"/>
                    <a:pt x="24218" y="35832"/>
                    <a:pt x="31289" y="39168"/>
                  </a:cubicBezTo>
                  <a:cubicBezTo>
                    <a:pt x="33295" y="40123"/>
                    <a:pt x="35422" y="41412"/>
                    <a:pt x="37699" y="41412"/>
                  </a:cubicBezTo>
                  <a:cubicBezTo>
                    <a:pt x="37808" y="41412"/>
                    <a:pt x="37918" y="41409"/>
                    <a:pt x="38028" y="41403"/>
                  </a:cubicBezTo>
                  <a:cubicBezTo>
                    <a:pt x="40863" y="41236"/>
                    <a:pt x="43298" y="39468"/>
                    <a:pt x="45299" y="37467"/>
                  </a:cubicBezTo>
                  <a:cubicBezTo>
                    <a:pt x="47101" y="35666"/>
                    <a:pt x="48669" y="33564"/>
                    <a:pt x="50770" y="32096"/>
                  </a:cubicBezTo>
                  <a:cubicBezTo>
                    <a:pt x="52972" y="30495"/>
                    <a:pt x="55473" y="29328"/>
                    <a:pt x="57608" y="27593"/>
                  </a:cubicBezTo>
                  <a:cubicBezTo>
                    <a:pt x="58976" y="26492"/>
                    <a:pt x="60243" y="25225"/>
                    <a:pt x="61711" y="24258"/>
                  </a:cubicBezTo>
                  <a:cubicBezTo>
                    <a:pt x="62979" y="23424"/>
                    <a:pt x="64380" y="22790"/>
                    <a:pt x="65547" y="21789"/>
                  </a:cubicBezTo>
                  <a:cubicBezTo>
                    <a:pt x="67482" y="20121"/>
                    <a:pt x="67882" y="16986"/>
                    <a:pt x="67515" y="14551"/>
                  </a:cubicBezTo>
                  <a:cubicBezTo>
                    <a:pt x="67449" y="14117"/>
                    <a:pt x="67215" y="13683"/>
                    <a:pt x="66848" y="13316"/>
                  </a:cubicBezTo>
                  <a:cubicBezTo>
                    <a:pt x="65514" y="11882"/>
                    <a:pt x="62612" y="10881"/>
                    <a:pt x="61311" y="10181"/>
                  </a:cubicBezTo>
                  <a:cubicBezTo>
                    <a:pt x="58642" y="8746"/>
                    <a:pt x="55907" y="7412"/>
                    <a:pt x="53172" y="6145"/>
                  </a:cubicBezTo>
                  <a:cubicBezTo>
                    <a:pt x="48635" y="4076"/>
                    <a:pt x="43965" y="2208"/>
                    <a:pt x="39195" y="707"/>
                  </a:cubicBezTo>
                  <a:cubicBezTo>
                    <a:pt x="37667" y="227"/>
                    <a:pt x="36310" y="1"/>
                    <a:pt x="3498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4"/>
            <p:cNvSpPr/>
            <p:nvPr/>
          </p:nvSpPr>
          <p:spPr>
            <a:xfrm>
              <a:off x="1894025" y="3729775"/>
              <a:ext cx="1697075" cy="699100"/>
            </a:xfrm>
            <a:custGeom>
              <a:avLst/>
              <a:gdLst/>
              <a:ahLst/>
              <a:cxnLst/>
              <a:rect l="l" t="t" r="r" b="b"/>
              <a:pathLst>
                <a:path w="67883" h="27964" extrusionOk="0">
                  <a:moveTo>
                    <a:pt x="66948" y="1"/>
                  </a:moveTo>
                  <a:cubicBezTo>
                    <a:pt x="66781" y="534"/>
                    <a:pt x="66515" y="1035"/>
                    <a:pt x="66214" y="1502"/>
                  </a:cubicBezTo>
                  <a:cubicBezTo>
                    <a:pt x="65547" y="2636"/>
                    <a:pt x="64847" y="3737"/>
                    <a:pt x="63946" y="4704"/>
                  </a:cubicBezTo>
                  <a:cubicBezTo>
                    <a:pt x="62979" y="5705"/>
                    <a:pt x="61811" y="6505"/>
                    <a:pt x="60644" y="7273"/>
                  </a:cubicBezTo>
                  <a:cubicBezTo>
                    <a:pt x="56874" y="9875"/>
                    <a:pt x="53105" y="12443"/>
                    <a:pt x="49369" y="15012"/>
                  </a:cubicBezTo>
                  <a:cubicBezTo>
                    <a:pt x="48268" y="15745"/>
                    <a:pt x="47167" y="16513"/>
                    <a:pt x="46233" y="17413"/>
                  </a:cubicBezTo>
                  <a:cubicBezTo>
                    <a:pt x="44999" y="18647"/>
                    <a:pt x="44032" y="20182"/>
                    <a:pt x="42564" y="21116"/>
                  </a:cubicBezTo>
                  <a:cubicBezTo>
                    <a:pt x="41326" y="21912"/>
                    <a:pt x="39911" y="22206"/>
                    <a:pt x="38442" y="22206"/>
                  </a:cubicBezTo>
                  <a:cubicBezTo>
                    <a:pt x="36587" y="22206"/>
                    <a:pt x="34644" y="21737"/>
                    <a:pt x="32857" y="21216"/>
                  </a:cubicBezTo>
                  <a:cubicBezTo>
                    <a:pt x="31023" y="20682"/>
                    <a:pt x="28921" y="20282"/>
                    <a:pt x="27153" y="19515"/>
                  </a:cubicBezTo>
                  <a:cubicBezTo>
                    <a:pt x="25419" y="18714"/>
                    <a:pt x="23884" y="17580"/>
                    <a:pt x="22050" y="16846"/>
                  </a:cubicBezTo>
                  <a:lnTo>
                    <a:pt x="12042" y="12943"/>
                  </a:lnTo>
                  <a:cubicBezTo>
                    <a:pt x="11375" y="12677"/>
                    <a:pt x="10675" y="12410"/>
                    <a:pt x="9974" y="12143"/>
                  </a:cubicBezTo>
                  <a:cubicBezTo>
                    <a:pt x="7939" y="11342"/>
                    <a:pt x="5738" y="10442"/>
                    <a:pt x="4537" y="8607"/>
                  </a:cubicBezTo>
                  <a:cubicBezTo>
                    <a:pt x="4103" y="7940"/>
                    <a:pt x="3803" y="7206"/>
                    <a:pt x="3336" y="6572"/>
                  </a:cubicBezTo>
                  <a:cubicBezTo>
                    <a:pt x="3003" y="6072"/>
                    <a:pt x="2536" y="5605"/>
                    <a:pt x="1969" y="5405"/>
                  </a:cubicBezTo>
                  <a:cubicBezTo>
                    <a:pt x="1735" y="5671"/>
                    <a:pt x="1535" y="5905"/>
                    <a:pt x="1368" y="6172"/>
                  </a:cubicBezTo>
                  <a:cubicBezTo>
                    <a:pt x="0" y="8173"/>
                    <a:pt x="401" y="11876"/>
                    <a:pt x="2669" y="13144"/>
                  </a:cubicBezTo>
                  <a:cubicBezTo>
                    <a:pt x="3436" y="13577"/>
                    <a:pt x="4337" y="13677"/>
                    <a:pt x="5171" y="13844"/>
                  </a:cubicBezTo>
                  <a:cubicBezTo>
                    <a:pt x="6905" y="14244"/>
                    <a:pt x="8540" y="14978"/>
                    <a:pt x="10141" y="15745"/>
                  </a:cubicBezTo>
                  <a:cubicBezTo>
                    <a:pt x="17179" y="19048"/>
                    <a:pt x="24251" y="22383"/>
                    <a:pt x="31289" y="25719"/>
                  </a:cubicBezTo>
                  <a:cubicBezTo>
                    <a:pt x="33327" y="26674"/>
                    <a:pt x="35425" y="27963"/>
                    <a:pt x="37728" y="27963"/>
                  </a:cubicBezTo>
                  <a:cubicBezTo>
                    <a:pt x="37839" y="27963"/>
                    <a:pt x="37950" y="27960"/>
                    <a:pt x="38061" y="27954"/>
                  </a:cubicBezTo>
                  <a:cubicBezTo>
                    <a:pt x="40863" y="27787"/>
                    <a:pt x="43298" y="25986"/>
                    <a:pt x="45299" y="24018"/>
                  </a:cubicBezTo>
                  <a:cubicBezTo>
                    <a:pt x="47101" y="22217"/>
                    <a:pt x="48669" y="20115"/>
                    <a:pt x="50770" y="18614"/>
                  </a:cubicBezTo>
                  <a:cubicBezTo>
                    <a:pt x="53005" y="17046"/>
                    <a:pt x="55473" y="15879"/>
                    <a:pt x="57608" y="14144"/>
                  </a:cubicBezTo>
                  <a:cubicBezTo>
                    <a:pt x="58976" y="13043"/>
                    <a:pt x="60243" y="11776"/>
                    <a:pt x="61711" y="10809"/>
                  </a:cubicBezTo>
                  <a:cubicBezTo>
                    <a:pt x="62979" y="9975"/>
                    <a:pt x="64380" y="9341"/>
                    <a:pt x="65547" y="8340"/>
                  </a:cubicBezTo>
                  <a:cubicBezTo>
                    <a:pt x="67482" y="6672"/>
                    <a:pt x="67882" y="3537"/>
                    <a:pt x="67515" y="1102"/>
                  </a:cubicBezTo>
                  <a:cubicBezTo>
                    <a:pt x="67449" y="701"/>
                    <a:pt x="67248" y="334"/>
                    <a:pt x="6694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4"/>
            <p:cNvSpPr/>
            <p:nvPr/>
          </p:nvSpPr>
          <p:spPr>
            <a:xfrm>
              <a:off x="3018150" y="3834850"/>
              <a:ext cx="564600" cy="498725"/>
            </a:xfrm>
            <a:custGeom>
              <a:avLst/>
              <a:gdLst/>
              <a:ahLst/>
              <a:cxnLst/>
              <a:rect l="l" t="t" r="r" b="b"/>
              <a:pathLst>
                <a:path w="22584" h="19949" extrusionOk="0">
                  <a:moveTo>
                    <a:pt x="22584" y="1"/>
                  </a:moveTo>
                  <a:cubicBezTo>
                    <a:pt x="19982" y="1935"/>
                    <a:pt x="17547" y="4104"/>
                    <a:pt x="15412" y="6539"/>
                  </a:cubicBezTo>
                  <a:cubicBezTo>
                    <a:pt x="15070" y="6907"/>
                    <a:pt x="14623" y="7297"/>
                    <a:pt x="14188" y="7297"/>
                  </a:cubicBezTo>
                  <a:cubicBezTo>
                    <a:pt x="14072" y="7297"/>
                    <a:pt x="13957" y="7269"/>
                    <a:pt x="13844" y="7206"/>
                  </a:cubicBezTo>
                  <a:cubicBezTo>
                    <a:pt x="13410" y="6939"/>
                    <a:pt x="13377" y="6339"/>
                    <a:pt x="13144" y="5938"/>
                  </a:cubicBezTo>
                  <a:cubicBezTo>
                    <a:pt x="12943" y="5638"/>
                    <a:pt x="12643" y="5471"/>
                    <a:pt x="12310" y="5405"/>
                  </a:cubicBezTo>
                  <a:cubicBezTo>
                    <a:pt x="11943" y="5672"/>
                    <a:pt x="11576" y="5905"/>
                    <a:pt x="11209" y="6172"/>
                  </a:cubicBezTo>
                  <a:cubicBezTo>
                    <a:pt x="11109" y="7273"/>
                    <a:pt x="11509" y="8474"/>
                    <a:pt x="11109" y="9541"/>
                  </a:cubicBezTo>
                  <a:cubicBezTo>
                    <a:pt x="10709" y="10542"/>
                    <a:pt x="9708" y="11142"/>
                    <a:pt x="8807" y="11642"/>
                  </a:cubicBezTo>
                  <a:cubicBezTo>
                    <a:pt x="7540" y="12376"/>
                    <a:pt x="6239" y="13110"/>
                    <a:pt x="4971" y="13811"/>
                  </a:cubicBezTo>
                  <a:cubicBezTo>
                    <a:pt x="4537" y="14059"/>
                    <a:pt x="4000" y="14294"/>
                    <a:pt x="3528" y="14294"/>
                  </a:cubicBezTo>
                  <a:cubicBezTo>
                    <a:pt x="3238" y="14294"/>
                    <a:pt x="2972" y="14206"/>
                    <a:pt x="2770" y="13977"/>
                  </a:cubicBezTo>
                  <a:cubicBezTo>
                    <a:pt x="2369" y="13510"/>
                    <a:pt x="2503" y="12843"/>
                    <a:pt x="2469" y="12210"/>
                  </a:cubicBezTo>
                  <a:lnTo>
                    <a:pt x="2469" y="12210"/>
                  </a:lnTo>
                  <a:cubicBezTo>
                    <a:pt x="2036" y="12543"/>
                    <a:pt x="1635" y="12877"/>
                    <a:pt x="1268" y="13244"/>
                  </a:cubicBezTo>
                  <a:cubicBezTo>
                    <a:pt x="835" y="13677"/>
                    <a:pt x="401" y="14178"/>
                    <a:pt x="1" y="14645"/>
                  </a:cubicBezTo>
                  <a:cubicBezTo>
                    <a:pt x="168" y="15512"/>
                    <a:pt x="301" y="16379"/>
                    <a:pt x="368" y="17280"/>
                  </a:cubicBezTo>
                  <a:cubicBezTo>
                    <a:pt x="435" y="18180"/>
                    <a:pt x="334" y="19081"/>
                    <a:pt x="234" y="19948"/>
                  </a:cubicBezTo>
                  <a:cubicBezTo>
                    <a:pt x="268" y="19915"/>
                    <a:pt x="301" y="19848"/>
                    <a:pt x="334" y="19815"/>
                  </a:cubicBezTo>
                  <a:cubicBezTo>
                    <a:pt x="2136" y="18014"/>
                    <a:pt x="3704" y="15912"/>
                    <a:pt x="5805" y="14444"/>
                  </a:cubicBezTo>
                  <a:cubicBezTo>
                    <a:pt x="8040" y="12843"/>
                    <a:pt x="10508" y="11676"/>
                    <a:pt x="12643" y="9975"/>
                  </a:cubicBezTo>
                  <a:cubicBezTo>
                    <a:pt x="14011" y="8840"/>
                    <a:pt x="15278" y="7606"/>
                    <a:pt x="16746" y="6606"/>
                  </a:cubicBezTo>
                  <a:cubicBezTo>
                    <a:pt x="18014" y="5772"/>
                    <a:pt x="19415" y="5138"/>
                    <a:pt x="20582" y="4137"/>
                  </a:cubicBezTo>
                  <a:cubicBezTo>
                    <a:pt x="20716" y="4037"/>
                    <a:pt x="20849" y="3904"/>
                    <a:pt x="20949" y="3770"/>
                  </a:cubicBezTo>
                  <a:cubicBezTo>
                    <a:pt x="20983" y="3737"/>
                    <a:pt x="21016" y="3670"/>
                    <a:pt x="21049" y="3637"/>
                  </a:cubicBezTo>
                  <a:cubicBezTo>
                    <a:pt x="21149" y="3537"/>
                    <a:pt x="21216" y="3437"/>
                    <a:pt x="21283" y="3337"/>
                  </a:cubicBezTo>
                  <a:cubicBezTo>
                    <a:pt x="21349" y="3303"/>
                    <a:pt x="21383" y="3270"/>
                    <a:pt x="21416" y="3203"/>
                  </a:cubicBezTo>
                  <a:cubicBezTo>
                    <a:pt x="21483" y="3103"/>
                    <a:pt x="21550" y="3003"/>
                    <a:pt x="21616" y="2903"/>
                  </a:cubicBezTo>
                  <a:cubicBezTo>
                    <a:pt x="21650" y="2836"/>
                    <a:pt x="21650" y="2803"/>
                    <a:pt x="21683" y="2736"/>
                  </a:cubicBezTo>
                  <a:cubicBezTo>
                    <a:pt x="21750" y="2603"/>
                    <a:pt x="21850" y="2469"/>
                    <a:pt x="21883" y="2336"/>
                  </a:cubicBezTo>
                  <a:cubicBezTo>
                    <a:pt x="21917" y="2336"/>
                    <a:pt x="21917" y="2302"/>
                    <a:pt x="21917" y="2269"/>
                  </a:cubicBezTo>
                  <a:cubicBezTo>
                    <a:pt x="22083" y="1935"/>
                    <a:pt x="22217" y="1569"/>
                    <a:pt x="22317" y="1168"/>
                  </a:cubicBezTo>
                  <a:cubicBezTo>
                    <a:pt x="22384" y="1001"/>
                    <a:pt x="22417" y="801"/>
                    <a:pt x="22450" y="601"/>
                  </a:cubicBezTo>
                  <a:cubicBezTo>
                    <a:pt x="22450" y="601"/>
                    <a:pt x="22450" y="601"/>
                    <a:pt x="22484" y="568"/>
                  </a:cubicBezTo>
                  <a:cubicBezTo>
                    <a:pt x="22517" y="368"/>
                    <a:pt x="22550" y="201"/>
                    <a:pt x="225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4"/>
            <p:cNvSpPr/>
            <p:nvPr/>
          </p:nvSpPr>
          <p:spPr>
            <a:xfrm>
              <a:off x="1911525" y="3844025"/>
              <a:ext cx="833125" cy="511725"/>
            </a:xfrm>
            <a:custGeom>
              <a:avLst/>
              <a:gdLst/>
              <a:ahLst/>
              <a:cxnLst/>
              <a:rect l="l" t="t" r="r" b="b"/>
              <a:pathLst>
                <a:path w="33325" h="20469" extrusionOk="0">
                  <a:moveTo>
                    <a:pt x="2136" y="1"/>
                  </a:moveTo>
                  <a:cubicBezTo>
                    <a:pt x="1569" y="501"/>
                    <a:pt x="1068" y="1001"/>
                    <a:pt x="635" y="1635"/>
                  </a:cubicBezTo>
                  <a:cubicBezTo>
                    <a:pt x="335" y="2102"/>
                    <a:pt x="101" y="2669"/>
                    <a:pt x="1" y="3303"/>
                  </a:cubicBezTo>
                  <a:cubicBezTo>
                    <a:pt x="2336" y="4771"/>
                    <a:pt x="4204" y="6739"/>
                    <a:pt x="6839" y="7940"/>
                  </a:cubicBezTo>
                  <a:cubicBezTo>
                    <a:pt x="9641" y="9207"/>
                    <a:pt x="12610" y="10075"/>
                    <a:pt x="15412" y="11409"/>
                  </a:cubicBezTo>
                  <a:cubicBezTo>
                    <a:pt x="18414" y="12810"/>
                    <a:pt x="21183" y="14678"/>
                    <a:pt x="24252" y="15912"/>
                  </a:cubicBezTo>
                  <a:cubicBezTo>
                    <a:pt x="26153" y="16646"/>
                    <a:pt x="28321" y="17313"/>
                    <a:pt x="29188" y="19148"/>
                  </a:cubicBezTo>
                  <a:cubicBezTo>
                    <a:pt x="29389" y="19548"/>
                    <a:pt x="29522" y="20048"/>
                    <a:pt x="29922" y="20315"/>
                  </a:cubicBezTo>
                  <a:cubicBezTo>
                    <a:pt x="30074" y="20421"/>
                    <a:pt x="30243" y="20469"/>
                    <a:pt x="30421" y="20469"/>
                  </a:cubicBezTo>
                  <a:cubicBezTo>
                    <a:pt x="31029" y="20469"/>
                    <a:pt x="31749" y="19918"/>
                    <a:pt x="32291" y="19248"/>
                  </a:cubicBezTo>
                  <a:cubicBezTo>
                    <a:pt x="32924" y="18447"/>
                    <a:pt x="33325" y="17513"/>
                    <a:pt x="33058" y="17013"/>
                  </a:cubicBezTo>
                  <a:cubicBezTo>
                    <a:pt x="32958" y="16779"/>
                    <a:pt x="32791" y="16613"/>
                    <a:pt x="32591" y="16446"/>
                  </a:cubicBezTo>
                  <a:cubicBezTo>
                    <a:pt x="29922" y="14178"/>
                    <a:pt x="26420" y="13277"/>
                    <a:pt x="23151" y="12043"/>
                  </a:cubicBezTo>
                  <a:cubicBezTo>
                    <a:pt x="20149" y="10909"/>
                    <a:pt x="17247" y="9474"/>
                    <a:pt x="14378" y="8073"/>
                  </a:cubicBezTo>
                  <a:cubicBezTo>
                    <a:pt x="12944" y="7373"/>
                    <a:pt x="11476" y="6639"/>
                    <a:pt x="10041" y="5972"/>
                  </a:cubicBezTo>
                  <a:cubicBezTo>
                    <a:pt x="8874" y="5471"/>
                    <a:pt x="7440" y="5138"/>
                    <a:pt x="6439" y="4404"/>
                  </a:cubicBezTo>
                  <a:cubicBezTo>
                    <a:pt x="4938" y="3303"/>
                    <a:pt x="4004" y="1535"/>
                    <a:pt x="2569" y="334"/>
                  </a:cubicBezTo>
                  <a:cubicBezTo>
                    <a:pt x="2436" y="201"/>
                    <a:pt x="2303" y="101"/>
                    <a:pt x="213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4"/>
            <p:cNvSpPr/>
            <p:nvPr/>
          </p:nvSpPr>
          <p:spPr>
            <a:xfrm>
              <a:off x="1912375" y="3393550"/>
              <a:ext cx="1669550" cy="526400"/>
            </a:xfrm>
            <a:custGeom>
              <a:avLst/>
              <a:gdLst/>
              <a:ahLst/>
              <a:cxnLst/>
              <a:rect l="l" t="t" r="r" b="b"/>
              <a:pathLst>
                <a:path w="66782" h="21056" extrusionOk="0">
                  <a:moveTo>
                    <a:pt x="34247" y="1"/>
                  </a:moveTo>
                  <a:cubicBezTo>
                    <a:pt x="32530" y="1"/>
                    <a:pt x="30858" y="379"/>
                    <a:pt x="28921" y="1074"/>
                  </a:cubicBezTo>
                  <a:cubicBezTo>
                    <a:pt x="25218" y="2375"/>
                    <a:pt x="21883" y="4510"/>
                    <a:pt x="18647" y="6678"/>
                  </a:cubicBezTo>
                  <a:cubicBezTo>
                    <a:pt x="13610" y="10114"/>
                    <a:pt x="8340" y="13216"/>
                    <a:pt x="3469" y="16919"/>
                  </a:cubicBezTo>
                  <a:cubicBezTo>
                    <a:pt x="2402" y="17719"/>
                    <a:pt x="1368" y="18553"/>
                    <a:pt x="601" y="19654"/>
                  </a:cubicBezTo>
                  <a:cubicBezTo>
                    <a:pt x="334" y="20054"/>
                    <a:pt x="134" y="20522"/>
                    <a:pt x="0" y="21055"/>
                  </a:cubicBezTo>
                  <a:cubicBezTo>
                    <a:pt x="1301" y="19854"/>
                    <a:pt x="2669" y="18720"/>
                    <a:pt x="4103" y="17653"/>
                  </a:cubicBezTo>
                  <a:cubicBezTo>
                    <a:pt x="7839" y="14917"/>
                    <a:pt x="11909" y="12649"/>
                    <a:pt x="16045" y="10581"/>
                  </a:cubicBezTo>
                  <a:cubicBezTo>
                    <a:pt x="18413" y="9414"/>
                    <a:pt x="20782" y="8313"/>
                    <a:pt x="23184" y="7212"/>
                  </a:cubicBezTo>
                  <a:cubicBezTo>
                    <a:pt x="24470" y="6592"/>
                    <a:pt x="25931" y="5987"/>
                    <a:pt x="27315" y="5987"/>
                  </a:cubicBezTo>
                  <a:cubicBezTo>
                    <a:pt x="27941" y="5987"/>
                    <a:pt x="28550" y="6110"/>
                    <a:pt x="29121" y="6411"/>
                  </a:cubicBezTo>
                  <a:cubicBezTo>
                    <a:pt x="30022" y="6845"/>
                    <a:pt x="30689" y="7679"/>
                    <a:pt x="31523" y="8213"/>
                  </a:cubicBezTo>
                  <a:cubicBezTo>
                    <a:pt x="32154" y="8589"/>
                    <a:pt x="32882" y="8770"/>
                    <a:pt x="33611" y="8770"/>
                  </a:cubicBezTo>
                  <a:cubicBezTo>
                    <a:pt x="34695" y="8770"/>
                    <a:pt x="35782" y="8370"/>
                    <a:pt x="36560" y="7612"/>
                  </a:cubicBezTo>
                  <a:cubicBezTo>
                    <a:pt x="37060" y="7112"/>
                    <a:pt x="37427" y="6445"/>
                    <a:pt x="38061" y="6078"/>
                  </a:cubicBezTo>
                  <a:cubicBezTo>
                    <a:pt x="38595" y="5711"/>
                    <a:pt x="39295" y="5644"/>
                    <a:pt x="39962" y="5611"/>
                  </a:cubicBezTo>
                  <a:cubicBezTo>
                    <a:pt x="40346" y="5588"/>
                    <a:pt x="40729" y="5577"/>
                    <a:pt x="41109" y="5577"/>
                  </a:cubicBezTo>
                  <a:cubicBezTo>
                    <a:pt x="50134" y="5577"/>
                    <a:pt x="58043" y="11830"/>
                    <a:pt x="66781" y="14551"/>
                  </a:cubicBezTo>
                  <a:cubicBezTo>
                    <a:pt x="66715" y="14117"/>
                    <a:pt x="66448" y="13683"/>
                    <a:pt x="66114" y="13316"/>
                  </a:cubicBezTo>
                  <a:cubicBezTo>
                    <a:pt x="64780" y="11882"/>
                    <a:pt x="61878" y="10881"/>
                    <a:pt x="60577" y="10181"/>
                  </a:cubicBezTo>
                  <a:cubicBezTo>
                    <a:pt x="57908" y="8746"/>
                    <a:pt x="55173" y="7412"/>
                    <a:pt x="52438" y="6145"/>
                  </a:cubicBezTo>
                  <a:cubicBezTo>
                    <a:pt x="47901" y="4076"/>
                    <a:pt x="43231" y="2208"/>
                    <a:pt x="38461" y="707"/>
                  </a:cubicBezTo>
                  <a:cubicBezTo>
                    <a:pt x="36933" y="227"/>
                    <a:pt x="35576" y="1"/>
                    <a:pt x="3424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4"/>
          <p:cNvGrpSpPr/>
          <p:nvPr/>
        </p:nvGrpSpPr>
        <p:grpSpPr>
          <a:xfrm>
            <a:off x="7621150" y="2241038"/>
            <a:ext cx="1684550" cy="782725"/>
            <a:chOff x="1884850" y="3105525"/>
            <a:chExt cx="1684550" cy="782725"/>
          </a:xfrm>
        </p:grpSpPr>
        <p:sp>
          <p:nvSpPr>
            <p:cNvPr id="1318" name="Google Shape;1318;p24"/>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4"/>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4"/>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4"/>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4"/>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4"/>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4"/>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4"/>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4"/>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4"/>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4"/>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4"/>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4"/>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4"/>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4"/>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4"/>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4"/>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4"/>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24"/>
          <p:cNvGrpSpPr/>
          <p:nvPr/>
        </p:nvGrpSpPr>
        <p:grpSpPr>
          <a:xfrm rot="10160709">
            <a:off x="7615931" y="4158803"/>
            <a:ext cx="1600392" cy="939589"/>
            <a:chOff x="1939900" y="2001425"/>
            <a:chExt cx="1600325" cy="939550"/>
          </a:xfrm>
        </p:grpSpPr>
        <p:sp>
          <p:nvSpPr>
            <p:cNvPr id="1337" name="Google Shape;1337;p24"/>
            <p:cNvSpPr/>
            <p:nvPr/>
          </p:nvSpPr>
          <p:spPr>
            <a:xfrm>
              <a:off x="1939900" y="2001425"/>
              <a:ext cx="1600325" cy="939550"/>
            </a:xfrm>
            <a:custGeom>
              <a:avLst/>
              <a:gdLst/>
              <a:ahLst/>
              <a:cxnLst/>
              <a:rect l="l" t="t" r="r" b="b"/>
              <a:pathLst>
                <a:path w="64013" h="37582" extrusionOk="0">
                  <a:moveTo>
                    <a:pt x="53040" y="0"/>
                  </a:moveTo>
                  <a:cubicBezTo>
                    <a:pt x="52834" y="0"/>
                    <a:pt x="52630" y="14"/>
                    <a:pt x="52438" y="35"/>
                  </a:cubicBezTo>
                  <a:cubicBezTo>
                    <a:pt x="48401" y="536"/>
                    <a:pt x="44565" y="2037"/>
                    <a:pt x="40629" y="3071"/>
                  </a:cubicBezTo>
                  <a:cubicBezTo>
                    <a:pt x="36860" y="4071"/>
                    <a:pt x="33457" y="3805"/>
                    <a:pt x="29655" y="4005"/>
                  </a:cubicBezTo>
                  <a:cubicBezTo>
                    <a:pt x="27420" y="4138"/>
                    <a:pt x="25151" y="4739"/>
                    <a:pt x="22950" y="4772"/>
                  </a:cubicBezTo>
                  <a:cubicBezTo>
                    <a:pt x="22928" y="4772"/>
                    <a:pt x="22907" y="4773"/>
                    <a:pt x="22886" y="4773"/>
                  </a:cubicBezTo>
                  <a:cubicBezTo>
                    <a:pt x="21755" y="4773"/>
                    <a:pt x="20472" y="4112"/>
                    <a:pt x="19293" y="4112"/>
                  </a:cubicBezTo>
                  <a:cubicBezTo>
                    <a:pt x="18956" y="4112"/>
                    <a:pt x="18627" y="4166"/>
                    <a:pt x="18313" y="4305"/>
                  </a:cubicBezTo>
                  <a:cubicBezTo>
                    <a:pt x="17379" y="4739"/>
                    <a:pt x="17012" y="5839"/>
                    <a:pt x="16445" y="6707"/>
                  </a:cubicBezTo>
                  <a:cubicBezTo>
                    <a:pt x="15711" y="7741"/>
                    <a:pt x="14577" y="8475"/>
                    <a:pt x="13310" y="8641"/>
                  </a:cubicBezTo>
                  <a:cubicBezTo>
                    <a:pt x="13160" y="8671"/>
                    <a:pt x="13003" y="8688"/>
                    <a:pt x="12846" y="8688"/>
                  </a:cubicBezTo>
                  <a:cubicBezTo>
                    <a:pt x="12653" y="8688"/>
                    <a:pt x="12459" y="8663"/>
                    <a:pt x="12276" y="8608"/>
                  </a:cubicBezTo>
                  <a:cubicBezTo>
                    <a:pt x="11842" y="8441"/>
                    <a:pt x="11508" y="8108"/>
                    <a:pt x="11175" y="7807"/>
                  </a:cubicBezTo>
                  <a:cubicBezTo>
                    <a:pt x="10240" y="6986"/>
                    <a:pt x="9040" y="6381"/>
                    <a:pt x="7821" y="6381"/>
                  </a:cubicBezTo>
                  <a:cubicBezTo>
                    <a:pt x="7605" y="6381"/>
                    <a:pt x="7388" y="6400"/>
                    <a:pt x="7172" y="6440"/>
                  </a:cubicBezTo>
                  <a:cubicBezTo>
                    <a:pt x="5771" y="6740"/>
                    <a:pt x="4537" y="8208"/>
                    <a:pt x="4937" y="9609"/>
                  </a:cubicBezTo>
                  <a:cubicBezTo>
                    <a:pt x="5070" y="10209"/>
                    <a:pt x="5504" y="10810"/>
                    <a:pt x="5271" y="11377"/>
                  </a:cubicBezTo>
                  <a:cubicBezTo>
                    <a:pt x="5137" y="11777"/>
                    <a:pt x="4703" y="12010"/>
                    <a:pt x="4337" y="12211"/>
                  </a:cubicBezTo>
                  <a:cubicBezTo>
                    <a:pt x="3002" y="12878"/>
                    <a:pt x="1635" y="13512"/>
                    <a:pt x="701" y="14612"/>
                  </a:cubicBezTo>
                  <a:cubicBezTo>
                    <a:pt x="334" y="15079"/>
                    <a:pt x="0" y="15680"/>
                    <a:pt x="167" y="16247"/>
                  </a:cubicBezTo>
                  <a:cubicBezTo>
                    <a:pt x="300" y="16814"/>
                    <a:pt x="834" y="17181"/>
                    <a:pt x="1268" y="17614"/>
                  </a:cubicBezTo>
                  <a:cubicBezTo>
                    <a:pt x="2135" y="18482"/>
                    <a:pt x="2502" y="19816"/>
                    <a:pt x="2202" y="21017"/>
                  </a:cubicBezTo>
                  <a:cubicBezTo>
                    <a:pt x="1901" y="22251"/>
                    <a:pt x="1001" y="23652"/>
                    <a:pt x="1835" y="24620"/>
                  </a:cubicBezTo>
                  <a:cubicBezTo>
                    <a:pt x="2335" y="25187"/>
                    <a:pt x="3202" y="25220"/>
                    <a:pt x="3836" y="25687"/>
                  </a:cubicBezTo>
                  <a:cubicBezTo>
                    <a:pt x="4937" y="26521"/>
                    <a:pt x="4804" y="28522"/>
                    <a:pt x="6038" y="29189"/>
                  </a:cubicBezTo>
                  <a:cubicBezTo>
                    <a:pt x="6234" y="29291"/>
                    <a:pt x="6448" y="29338"/>
                    <a:pt x="6664" y="29338"/>
                  </a:cubicBezTo>
                  <a:cubicBezTo>
                    <a:pt x="7365" y="29338"/>
                    <a:pt x="8078" y="28844"/>
                    <a:pt x="8206" y="28155"/>
                  </a:cubicBezTo>
                  <a:cubicBezTo>
                    <a:pt x="8473" y="26955"/>
                    <a:pt x="7272" y="25487"/>
                    <a:pt x="8139" y="24586"/>
                  </a:cubicBezTo>
                  <a:cubicBezTo>
                    <a:pt x="8367" y="24359"/>
                    <a:pt x="8670" y="24262"/>
                    <a:pt x="8986" y="24262"/>
                  </a:cubicBezTo>
                  <a:cubicBezTo>
                    <a:pt x="9366" y="24262"/>
                    <a:pt x="9765" y="24401"/>
                    <a:pt x="10074" y="24620"/>
                  </a:cubicBezTo>
                  <a:cubicBezTo>
                    <a:pt x="12276" y="26087"/>
                    <a:pt x="11842" y="30023"/>
                    <a:pt x="14210" y="31191"/>
                  </a:cubicBezTo>
                  <a:cubicBezTo>
                    <a:pt x="14547" y="31363"/>
                    <a:pt x="14915" y="31443"/>
                    <a:pt x="15287" y="31443"/>
                  </a:cubicBezTo>
                  <a:cubicBezTo>
                    <a:pt x="16425" y="31443"/>
                    <a:pt x="17586" y="30696"/>
                    <a:pt x="17913" y="29590"/>
                  </a:cubicBezTo>
                  <a:cubicBezTo>
                    <a:pt x="18180" y="28622"/>
                    <a:pt x="17980" y="27455"/>
                    <a:pt x="18680" y="26754"/>
                  </a:cubicBezTo>
                  <a:cubicBezTo>
                    <a:pt x="18962" y="26488"/>
                    <a:pt x="19331" y="26369"/>
                    <a:pt x="19713" y="26369"/>
                  </a:cubicBezTo>
                  <a:cubicBezTo>
                    <a:pt x="20146" y="26369"/>
                    <a:pt x="20594" y="26522"/>
                    <a:pt x="20948" y="26788"/>
                  </a:cubicBezTo>
                  <a:cubicBezTo>
                    <a:pt x="21616" y="27255"/>
                    <a:pt x="22016" y="28022"/>
                    <a:pt x="22316" y="28789"/>
                  </a:cubicBezTo>
                  <a:cubicBezTo>
                    <a:pt x="22850" y="30157"/>
                    <a:pt x="23217" y="31591"/>
                    <a:pt x="23917" y="32892"/>
                  </a:cubicBezTo>
                  <a:cubicBezTo>
                    <a:pt x="24584" y="34193"/>
                    <a:pt x="25652" y="35394"/>
                    <a:pt x="27053" y="35794"/>
                  </a:cubicBezTo>
                  <a:cubicBezTo>
                    <a:pt x="27174" y="35814"/>
                    <a:pt x="27296" y="35847"/>
                    <a:pt x="27418" y="35847"/>
                  </a:cubicBezTo>
                  <a:cubicBezTo>
                    <a:pt x="27496" y="35847"/>
                    <a:pt x="27575" y="35833"/>
                    <a:pt x="27653" y="35794"/>
                  </a:cubicBezTo>
                  <a:cubicBezTo>
                    <a:pt x="28087" y="35661"/>
                    <a:pt x="28154" y="35060"/>
                    <a:pt x="28187" y="34593"/>
                  </a:cubicBezTo>
                  <a:cubicBezTo>
                    <a:pt x="28287" y="33159"/>
                    <a:pt x="28787" y="31691"/>
                    <a:pt x="29921" y="30824"/>
                  </a:cubicBezTo>
                  <a:cubicBezTo>
                    <a:pt x="30451" y="30419"/>
                    <a:pt x="31132" y="30203"/>
                    <a:pt x="31797" y="30203"/>
                  </a:cubicBezTo>
                  <a:cubicBezTo>
                    <a:pt x="32557" y="30203"/>
                    <a:pt x="33295" y="30486"/>
                    <a:pt x="33758" y="31091"/>
                  </a:cubicBezTo>
                  <a:cubicBezTo>
                    <a:pt x="35025" y="32792"/>
                    <a:pt x="33457" y="35794"/>
                    <a:pt x="35092" y="37162"/>
                  </a:cubicBezTo>
                  <a:cubicBezTo>
                    <a:pt x="35436" y="37453"/>
                    <a:pt x="35841" y="37581"/>
                    <a:pt x="36260" y="37581"/>
                  </a:cubicBezTo>
                  <a:cubicBezTo>
                    <a:pt x="37424" y="37581"/>
                    <a:pt x="38693" y="36596"/>
                    <a:pt x="39061" y="35394"/>
                  </a:cubicBezTo>
                  <a:cubicBezTo>
                    <a:pt x="39362" y="34393"/>
                    <a:pt x="39261" y="33359"/>
                    <a:pt x="39328" y="32325"/>
                  </a:cubicBezTo>
                  <a:cubicBezTo>
                    <a:pt x="39362" y="31291"/>
                    <a:pt x="39595" y="30190"/>
                    <a:pt x="40329" y="29456"/>
                  </a:cubicBezTo>
                  <a:cubicBezTo>
                    <a:pt x="40698" y="29070"/>
                    <a:pt x="41261" y="28850"/>
                    <a:pt x="41799" y="28850"/>
                  </a:cubicBezTo>
                  <a:cubicBezTo>
                    <a:pt x="42283" y="28850"/>
                    <a:pt x="42746" y="29028"/>
                    <a:pt x="43031" y="29423"/>
                  </a:cubicBezTo>
                  <a:cubicBezTo>
                    <a:pt x="43264" y="29723"/>
                    <a:pt x="43364" y="30090"/>
                    <a:pt x="43565" y="30390"/>
                  </a:cubicBezTo>
                  <a:cubicBezTo>
                    <a:pt x="43895" y="30886"/>
                    <a:pt x="44494" y="31126"/>
                    <a:pt x="45108" y="31126"/>
                  </a:cubicBezTo>
                  <a:cubicBezTo>
                    <a:pt x="45486" y="31126"/>
                    <a:pt x="45869" y="31035"/>
                    <a:pt x="46200" y="30857"/>
                  </a:cubicBezTo>
                  <a:cubicBezTo>
                    <a:pt x="47034" y="30390"/>
                    <a:pt x="47567" y="29456"/>
                    <a:pt x="47868" y="28556"/>
                  </a:cubicBezTo>
                  <a:cubicBezTo>
                    <a:pt x="48168" y="27688"/>
                    <a:pt x="48335" y="26754"/>
                    <a:pt x="48968" y="26154"/>
                  </a:cubicBezTo>
                  <a:cubicBezTo>
                    <a:pt x="49515" y="25650"/>
                    <a:pt x="50227" y="25518"/>
                    <a:pt x="50997" y="25518"/>
                  </a:cubicBezTo>
                  <a:cubicBezTo>
                    <a:pt x="51842" y="25518"/>
                    <a:pt x="52757" y="25677"/>
                    <a:pt x="53600" y="25677"/>
                  </a:cubicBezTo>
                  <a:cubicBezTo>
                    <a:pt x="54379" y="25677"/>
                    <a:pt x="55096" y="25542"/>
                    <a:pt x="55640" y="25020"/>
                  </a:cubicBezTo>
                  <a:cubicBezTo>
                    <a:pt x="57208" y="23452"/>
                    <a:pt x="55640" y="20083"/>
                    <a:pt x="57474" y="18849"/>
                  </a:cubicBezTo>
                  <a:cubicBezTo>
                    <a:pt x="58408" y="18248"/>
                    <a:pt x="59743" y="18615"/>
                    <a:pt x="60743" y="18081"/>
                  </a:cubicBezTo>
                  <a:cubicBezTo>
                    <a:pt x="61544" y="17648"/>
                    <a:pt x="61944" y="16680"/>
                    <a:pt x="61944" y="15746"/>
                  </a:cubicBezTo>
                  <a:cubicBezTo>
                    <a:pt x="61911" y="14846"/>
                    <a:pt x="61544" y="13979"/>
                    <a:pt x="61077" y="13178"/>
                  </a:cubicBezTo>
                  <a:cubicBezTo>
                    <a:pt x="60844" y="12711"/>
                    <a:pt x="60543" y="12244"/>
                    <a:pt x="60543" y="11710"/>
                  </a:cubicBezTo>
                  <a:cubicBezTo>
                    <a:pt x="60577" y="10009"/>
                    <a:pt x="63512" y="9675"/>
                    <a:pt x="63846" y="7974"/>
                  </a:cubicBezTo>
                  <a:cubicBezTo>
                    <a:pt x="64012" y="7140"/>
                    <a:pt x="63412" y="6340"/>
                    <a:pt x="62678" y="5939"/>
                  </a:cubicBezTo>
                  <a:cubicBezTo>
                    <a:pt x="62044" y="5639"/>
                    <a:pt x="61344" y="5673"/>
                    <a:pt x="60743" y="5372"/>
                  </a:cubicBezTo>
                  <a:cubicBezTo>
                    <a:pt x="60643" y="5306"/>
                    <a:pt x="60543" y="5239"/>
                    <a:pt x="60443" y="5172"/>
                  </a:cubicBezTo>
                  <a:cubicBezTo>
                    <a:pt x="60043" y="4839"/>
                    <a:pt x="59809" y="4372"/>
                    <a:pt x="59176" y="4205"/>
                  </a:cubicBezTo>
                  <a:cubicBezTo>
                    <a:pt x="58909" y="4127"/>
                    <a:pt x="58635" y="4101"/>
                    <a:pt x="58357" y="4101"/>
                  </a:cubicBezTo>
                  <a:cubicBezTo>
                    <a:pt x="57801" y="4101"/>
                    <a:pt x="57230" y="4205"/>
                    <a:pt x="56674" y="4205"/>
                  </a:cubicBezTo>
                  <a:cubicBezTo>
                    <a:pt x="56639" y="4206"/>
                    <a:pt x="56604" y="4207"/>
                    <a:pt x="56569" y="4207"/>
                  </a:cubicBezTo>
                  <a:cubicBezTo>
                    <a:pt x="55758" y="4207"/>
                    <a:pt x="54832" y="3837"/>
                    <a:pt x="54672" y="3037"/>
                  </a:cubicBezTo>
                  <a:cubicBezTo>
                    <a:pt x="54506" y="2304"/>
                    <a:pt x="55039" y="1570"/>
                    <a:pt x="54806" y="869"/>
                  </a:cubicBezTo>
                  <a:cubicBezTo>
                    <a:pt x="54570" y="187"/>
                    <a:pt x="53797" y="0"/>
                    <a:pt x="530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4"/>
            <p:cNvSpPr/>
            <p:nvPr/>
          </p:nvSpPr>
          <p:spPr>
            <a:xfrm>
              <a:off x="2039125" y="2461050"/>
              <a:ext cx="381125" cy="273850"/>
            </a:xfrm>
            <a:custGeom>
              <a:avLst/>
              <a:gdLst/>
              <a:ahLst/>
              <a:cxnLst/>
              <a:rect l="l" t="t" r="r" b="b"/>
              <a:pathLst>
                <a:path w="15245" h="10954" extrusionOk="0">
                  <a:moveTo>
                    <a:pt x="13268" y="0"/>
                  </a:moveTo>
                  <a:cubicBezTo>
                    <a:pt x="12542" y="0"/>
                    <a:pt x="11696" y="163"/>
                    <a:pt x="10875" y="697"/>
                  </a:cubicBezTo>
                  <a:cubicBezTo>
                    <a:pt x="9074" y="1865"/>
                    <a:pt x="2069" y="6168"/>
                    <a:pt x="1" y="7435"/>
                  </a:cubicBezTo>
                  <a:cubicBezTo>
                    <a:pt x="968" y="8336"/>
                    <a:pt x="868" y="10171"/>
                    <a:pt x="2069" y="10804"/>
                  </a:cubicBezTo>
                  <a:cubicBezTo>
                    <a:pt x="2265" y="10906"/>
                    <a:pt x="2479" y="10953"/>
                    <a:pt x="2695" y="10953"/>
                  </a:cubicBezTo>
                  <a:cubicBezTo>
                    <a:pt x="3396" y="10953"/>
                    <a:pt x="4109" y="10459"/>
                    <a:pt x="4237" y="9770"/>
                  </a:cubicBezTo>
                  <a:cubicBezTo>
                    <a:pt x="4504" y="8570"/>
                    <a:pt x="3303" y="7102"/>
                    <a:pt x="4170" y="6201"/>
                  </a:cubicBezTo>
                  <a:cubicBezTo>
                    <a:pt x="4398" y="5974"/>
                    <a:pt x="4701" y="5877"/>
                    <a:pt x="5017" y="5877"/>
                  </a:cubicBezTo>
                  <a:cubicBezTo>
                    <a:pt x="5397" y="5877"/>
                    <a:pt x="5796" y="6016"/>
                    <a:pt x="6105" y="6235"/>
                  </a:cubicBezTo>
                  <a:cubicBezTo>
                    <a:pt x="6539" y="6535"/>
                    <a:pt x="6872" y="6935"/>
                    <a:pt x="7172" y="7369"/>
                  </a:cubicBezTo>
                  <a:cubicBezTo>
                    <a:pt x="9407" y="5434"/>
                    <a:pt x="15245" y="397"/>
                    <a:pt x="15245" y="397"/>
                  </a:cubicBezTo>
                  <a:cubicBezTo>
                    <a:pt x="15245" y="397"/>
                    <a:pt x="14402" y="0"/>
                    <a:pt x="1326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4"/>
            <p:cNvSpPr/>
            <p:nvPr/>
          </p:nvSpPr>
          <p:spPr>
            <a:xfrm>
              <a:off x="2722125" y="2547675"/>
              <a:ext cx="200150" cy="393300"/>
            </a:xfrm>
            <a:custGeom>
              <a:avLst/>
              <a:gdLst/>
              <a:ahLst/>
              <a:cxnLst/>
              <a:rect l="l" t="t" r="r" b="b"/>
              <a:pathLst>
                <a:path w="8006" h="15732" extrusionOk="0">
                  <a:moveTo>
                    <a:pt x="167" y="1"/>
                  </a:moveTo>
                  <a:cubicBezTo>
                    <a:pt x="134" y="34"/>
                    <a:pt x="100" y="68"/>
                    <a:pt x="100" y="134"/>
                  </a:cubicBezTo>
                  <a:cubicBezTo>
                    <a:pt x="0" y="902"/>
                    <a:pt x="100" y="1735"/>
                    <a:pt x="267" y="2469"/>
                  </a:cubicBezTo>
                  <a:cubicBezTo>
                    <a:pt x="367" y="2836"/>
                    <a:pt x="467" y="3203"/>
                    <a:pt x="534" y="3603"/>
                  </a:cubicBezTo>
                  <a:cubicBezTo>
                    <a:pt x="701" y="5205"/>
                    <a:pt x="901" y="6806"/>
                    <a:pt x="1134" y="8407"/>
                  </a:cubicBezTo>
                  <a:cubicBezTo>
                    <a:pt x="1668" y="8507"/>
                    <a:pt x="2135" y="8807"/>
                    <a:pt x="2469" y="9241"/>
                  </a:cubicBezTo>
                  <a:cubicBezTo>
                    <a:pt x="3736" y="10942"/>
                    <a:pt x="2168" y="13911"/>
                    <a:pt x="3803" y="15312"/>
                  </a:cubicBezTo>
                  <a:cubicBezTo>
                    <a:pt x="4147" y="15603"/>
                    <a:pt x="4552" y="15731"/>
                    <a:pt x="4971" y="15731"/>
                  </a:cubicBezTo>
                  <a:cubicBezTo>
                    <a:pt x="6135" y="15731"/>
                    <a:pt x="7404" y="14746"/>
                    <a:pt x="7772" y="13544"/>
                  </a:cubicBezTo>
                  <a:cubicBezTo>
                    <a:pt x="7906" y="13110"/>
                    <a:pt x="7972" y="12643"/>
                    <a:pt x="8006" y="12176"/>
                  </a:cubicBezTo>
                  <a:cubicBezTo>
                    <a:pt x="7639" y="11643"/>
                    <a:pt x="7305" y="11075"/>
                    <a:pt x="6938" y="10542"/>
                  </a:cubicBezTo>
                  <a:cubicBezTo>
                    <a:pt x="6071" y="9207"/>
                    <a:pt x="5204" y="7873"/>
                    <a:pt x="4370" y="6472"/>
                  </a:cubicBezTo>
                  <a:cubicBezTo>
                    <a:pt x="3636" y="5271"/>
                    <a:pt x="2969" y="4004"/>
                    <a:pt x="2202" y="2803"/>
                  </a:cubicBezTo>
                  <a:cubicBezTo>
                    <a:pt x="1601" y="1802"/>
                    <a:pt x="1268" y="735"/>
                    <a:pt x="300" y="34"/>
                  </a:cubicBezTo>
                  <a:cubicBezTo>
                    <a:pt x="267" y="34"/>
                    <a:pt x="200" y="1"/>
                    <a:pt x="16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4"/>
            <p:cNvSpPr/>
            <p:nvPr/>
          </p:nvSpPr>
          <p:spPr>
            <a:xfrm>
              <a:off x="2071650" y="2363350"/>
              <a:ext cx="82575" cy="97300"/>
            </a:xfrm>
            <a:custGeom>
              <a:avLst/>
              <a:gdLst/>
              <a:ahLst/>
              <a:cxnLst/>
              <a:rect l="l" t="t" r="r" b="b"/>
              <a:pathLst>
                <a:path w="3303" h="3892" extrusionOk="0">
                  <a:moveTo>
                    <a:pt x="2091" y="0"/>
                  </a:moveTo>
                  <a:cubicBezTo>
                    <a:pt x="963" y="0"/>
                    <a:pt x="280" y="1177"/>
                    <a:pt x="67" y="2270"/>
                  </a:cubicBezTo>
                  <a:cubicBezTo>
                    <a:pt x="1" y="2737"/>
                    <a:pt x="1" y="3271"/>
                    <a:pt x="367" y="3604"/>
                  </a:cubicBezTo>
                  <a:cubicBezTo>
                    <a:pt x="553" y="3790"/>
                    <a:pt x="824" y="3892"/>
                    <a:pt x="1094" y="3892"/>
                  </a:cubicBezTo>
                  <a:cubicBezTo>
                    <a:pt x="1164" y="3892"/>
                    <a:pt x="1233" y="3885"/>
                    <a:pt x="1301" y="3871"/>
                  </a:cubicBezTo>
                  <a:cubicBezTo>
                    <a:pt x="1668" y="3805"/>
                    <a:pt x="1969" y="3638"/>
                    <a:pt x="2235" y="3404"/>
                  </a:cubicBezTo>
                  <a:cubicBezTo>
                    <a:pt x="2869" y="2871"/>
                    <a:pt x="3270" y="2037"/>
                    <a:pt x="3303" y="1203"/>
                  </a:cubicBezTo>
                  <a:cubicBezTo>
                    <a:pt x="3303" y="1003"/>
                    <a:pt x="3270" y="769"/>
                    <a:pt x="3169" y="569"/>
                  </a:cubicBezTo>
                  <a:cubicBezTo>
                    <a:pt x="3036" y="302"/>
                    <a:pt x="2736" y="135"/>
                    <a:pt x="2436" y="35"/>
                  </a:cubicBezTo>
                  <a:cubicBezTo>
                    <a:pt x="2316" y="11"/>
                    <a:pt x="2201" y="0"/>
                    <a:pt x="20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4"/>
            <p:cNvSpPr/>
            <p:nvPr/>
          </p:nvSpPr>
          <p:spPr>
            <a:xfrm>
              <a:off x="3318375" y="2183125"/>
              <a:ext cx="133450" cy="60700"/>
            </a:xfrm>
            <a:custGeom>
              <a:avLst/>
              <a:gdLst/>
              <a:ahLst/>
              <a:cxnLst/>
              <a:rect l="l" t="t" r="r" b="b"/>
              <a:pathLst>
                <a:path w="5338" h="2428" extrusionOk="0">
                  <a:moveTo>
                    <a:pt x="3260" y="1"/>
                  </a:moveTo>
                  <a:cubicBezTo>
                    <a:pt x="2300" y="1"/>
                    <a:pt x="1092" y="346"/>
                    <a:pt x="334" y="740"/>
                  </a:cubicBezTo>
                  <a:cubicBezTo>
                    <a:pt x="267" y="773"/>
                    <a:pt x="167" y="806"/>
                    <a:pt x="134" y="873"/>
                  </a:cubicBezTo>
                  <a:cubicBezTo>
                    <a:pt x="0" y="1073"/>
                    <a:pt x="101" y="1340"/>
                    <a:pt x="234" y="1507"/>
                  </a:cubicBezTo>
                  <a:cubicBezTo>
                    <a:pt x="568" y="1940"/>
                    <a:pt x="1068" y="2207"/>
                    <a:pt x="1602" y="2341"/>
                  </a:cubicBezTo>
                  <a:cubicBezTo>
                    <a:pt x="1940" y="2404"/>
                    <a:pt x="2278" y="2427"/>
                    <a:pt x="2617" y="2427"/>
                  </a:cubicBezTo>
                  <a:cubicBezTo>
                    <a:pt x="2812" y="2427"/>
                    <a:pt x="3007" y="2420"/>
                    <a:pt x="3203" y="2407"/>
                  </a:cubicBezTo>
                  <a:cubicBezTo>
                    <a:pt x="3536" y="2374"/>
                    <a:pt x="3903" y="2341"/>
                    <a:pt x="4203" y="2207"/>
                  </a:cubicBezTo>
                  <a:cubicBezTo>
                    <a:pt x="5338" y="1674"/>
                    <a:pt x="4871" y="173"/>
                    <a:pt x="3770" y="39"/>
                  </a:cubicBezTo>
                  <a:cubicBezTo>
                    <a:pt x="3612" y="13"/>
                    <a:pt x="3440" y="1"/>
                    <a:pt x="326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4"/>
            <p:cNvSpPr/>
            <p:nvPr/>
          </p:nvSpPr>
          <p:spPr>
            <a:xfrm>
              <a:off x="3239975" y="2353250"/>
              <a:ext cx="93000" cy="66600"/>
            </a:xfrm>
            <a:custGeom>
              <a:avLst/>
              <a:gdLst/>
              <a:ahLst/>
              <a:cxnLst/>
              <a:rect l="l" t="t" r="r" b="b"/>
              <a:pathLst>
                <a:path w="3720" h="2664" extrusionOk="0">
                  <a:moveTo>
                    <a:pt x="1983" y="1"/>
                  </a:moveTo>
                  <a:cubicBezTo>
                    <a:pt x="1295" y="1"/>
                    <a:pt x="541" y="380"/>
                    <a:pt x="301" y="940"/>
                  </a:cubicBezTo>
                  <a:cubicBezTo>
                    <a:pt x="1" y="1540"/>
                    <a:pt x="401" y="2140"/>
                    <a:pt x="935" y="2474"/>
                  </a:cubicBezTo>
                  <a:cubicBezTo>
                    <a:pt x="1170" y="2605"/>
                    <a:pt x="1426" y="2664"/>
                    <a:pt x="1680" y="2664"/>
                  </a:cubicBezTo>
                  <a:cubicBezTo>
                    <a:pt x="2720" y="2664"/>
                    <a:pt x="3720" y="1672"/>
                    <a:pt x="3103" y="573"/>
                  </a:cubicBezTo>
                  <a:cubicBezTo>
                    <a:pt x="2876" y="171"/>
                    <a:pt x="2444" y="1"/>
                    <a:pt x="19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4"/>
            <p:cNvSpPr/>
            <p:nvPr/>
          </p:nvSpPr>
          <p:spPr>
            <a:xfrm>
              <a:off x="2953650" y="2521900"/>
              <a:ext cx="62875" cy="72500"/>
            </a:xfrm>
            <a:custGeom>
              <a:avLst/>
              <a:gdLst/>
              <a:ahLst/>
              <a:cxnLst/>
              <a:rect l="l" t="t" r="r" b="b"/>
              <a:pathLst>
                <a:path w="2515" h="2900" extrusionOk="0">
                  <a:moveTo>
                    <a:pt x="1348" y="1"/>
                  </a:moveTo>
                  <a:cubicBezTo>
                    <a:pt x="659" y="1"/>
                    <a:pt x="1" y="730"/>
                    <a:pt x="46" y="1566"/>
                  </a:cubicBezTo>
                  <a:cubicBezTo>
                    <a:pt x="79" y="2066"/>
                    <a:pt x="346" y="2533"/>
                    <a:pt x="746" y="2766"/>
                  </a:cubicBezTo>
                  <a:cubicBezTo>
                    <a:pt x="913" y="2833"/>
                    <a:pt x="1080" y="2900"/>
                    <a:pt x="1247" y="2900"/>
                  </a:cubicBezTo>
                  <a:cubicBezTo>
                    <a:pt x="1513" y="2900"/>
                    <a:pt x="1780" y="2733"/>
                    <a:pt x="1980" y="2500"/>
                  </a:cubicBezTo>
                  <a:cubicBezTo>
                    <a:pt x="2147" y="2299"/>
                    <a:pt x="2247" y="2033"/>
                    <a:pt x="2347" y="1766"/>
                  </a:cubicBezTo>
                  <a:cubicBezTo>
                    <a:pt x="2447" y="1365"/>
                    <a:pt x="2514" y="898"/>
                    <a:pt x="2281" y="565"/>
                  </a:cubicBezTo>
                  <a:cubicBezTo>
                    <a:pt x="2012" y="166"/>
                    <a:pt x="1676" y="1"/>
                    <a:pt x="134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4"/>
            <p:cNvSpPr/>
            <p:nvPr/>
          </p:nvSpPr>
          <p:spPr>
            <a:xfrm>
              <a:off x="3107000" y="2444575"/>
              <a:ext cx="63075" cy="62400"/>
            </a:xfrm>
            <a:custGeom>
              <a:avLst/>
              <a:gdLst/>
              <a:ahLst/>
              <a:cxnLst/>
              <a:rect l="l" t="t" r="r" b="b"/>
              <a:pathLst>
                <a:path w="2523" h="2496" extrusionOk="0">
                  <a:moveTo>
                    <a:pt x="1254" y="0"/>
                  </a:moveTo>
                  <a:cubicBezTo>
                    <a:pt x="637" y="0"/>
                    <a:pt x="1" y="445"/>
                    <a:pt x="49" y="1423"/>
                  </a:cubicBezTo>
                  <a:cubicBezTo>
                    <a:pt x="81" y="1959"/>
                    <a:pt x="530" y="2496"/>
                    <a:pt x="1059" y="2496"/>
                  </a:cubicBezTo>
                  <a:cubicBezTo>
                    <a:pt x="1089" y="2496"/>
                    <a:pt x="1120" y="2494"/>
                    <a:pt x="1150" y="2490"/>
                  </a:cubicBezTo>
                  <a:cubicBezTo>
                    <a:pt x="1317" y="2457"/>
                    <a:pt x="1484" y="2390"/>
                    <a:pt x="1651" y="2290"/>
                  </a:cubicBezTo>
                  <a:cubicBezTo>
                    <a:pt x="1984" y="2090"/>
                    <a:pt x="2251" y="1756"/>
                    <a:pt x="2318" y="1356"/>
                  </a:cubicBezTo>
                  <a:cubicBezTo>
                    <a:pt x="2522" y="486"/>
                    <a:pt x="1899" y="0"/>
                    <a:pt x="125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4"/>
            <p:cNvSpPr/>
            <p:nvPr/>
          </p:nvSpPr>
          <p:spPr>
            <a:xfrm>
              <a:off x="2379375" y="2521700"/>
              <a:ext cx="100100" cy="81425"/>
            </a:xfrm>
            <a:custGeom>
              <a:avLst/>
              <a:gdLst/>
              <a:ahLst/>
              <a:cxnLst/>
              <a:rect l="l" t="t" r="r" b="b"/>
              <a:pathLst>
                <a:path w="4004" h="3257" extrusionOk="0">
                  <a:moveTo>
                    <a:pt x="2369" y="0"/>
                  </a:moveTo>
                  <a:cubicBezTo>
                    <a:pt x="2335" y="0"/>
                    <a:pt x="2301" y="2"/>
                    <a:pt x="2269" y="6"/>
                  </a:cubicBezTo>
                  <a:cubicBezTo>
                    <a:pt x="1535" y="73"/>
                    <a:pt x="734" y="1007"/>
                    <a:pt x="334" y="1574"/>
                  </a:cubicBezTo>
                  <a:cubicBezTo>
                    <a:pt x="167" y="1807"/>
                    <a:pt x="0" y="2141"/>
                    <a:pt x="34" y="2441"/>
                  </a:cubicBezTo>
                  <a:cubicBezTo>
                    <a:pt x="67" y="2875"/>
                    <a:pt x="501" y="3208"/>
                    <a:pt x="934" y="3241"/>
                  </a:cubicBezTo>
                  <a:cubicBezTo>
                    <a:pt x="1001" y="3252"/>
                    <a:pt x="1067" y="3256"/>
                    <a:pt x="1133" y="3256"/>
                  </a:cubicBezTo>
                  <a:cubicBezTo>
                    <a:pt x="1500" y="3256"/>
                    <a:pt x="1863" y="3111"/>
                    <a:pt x="2202" y="2941"/>
                  </a:cubicBezTo>
                  <a:cubicBezTo>
                    <a:pt x="2569" y="2774"/>
                    <a:pt x="2902" y="2541"/>
                    <a:pt x="3236" y="2274"/>
                  </a:cubicBezTo>
                  <a:cubicBezTo>
                    <a:pt x="3636" y="1974"/>
                    <a:pt x="4003" y="1507"/>
                    <a:pt x="3903" y="1040"/>
                  </a:cubicBezTo>
                  <a:cubicBezTo>
                    <a:pt x="3777" y="505"/>
                    <a:pt x="2940" y="0"/>
                    <a:pt x="236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4"/>
            <p:cNvSpPr/>
            <p:nvPr/>
          </p:nvSpPr>
          <p:spPr>
            <a:xfrm>
              <a:off x="2307650" y="2670225"/>
              <a:ext cx="65900" cy="61850"/>
            </a:xfrm>
            <a:custGeom>
              <a:avLst/>
              <a:gdLst/>
              <a:ahLst/>
              <a:cxnLst/>
              <a:rect l="l" t="t" r="r" b="b"/>
              <a:pathLst>
                <a:path w="2636" h="2474" extrusionOk="0">
                  <a:moveTo>
                    <a:pt x="1798" y="1"/>
                  </a:moveTo>
                  <a:cubicBezTo>
                    <a:pt x="1312" y="1"/>
                    <a:pt x="742" y="484"/>
                    <a:pt x="434" y="836"/>
                  </a:cubicBezTo>
                  <a:cubicBezTo>
                    <a:pt x="301" y="1003"/>
                    <a:pt x="167" y="1170"/>
                    <a:pt x="134" y="1370"/>
                  </a:cubicBezTo>
                  <a:cubicBezTo>
                    <a:pt x="1" y="1870"/>
                    <a:pt x="468" y="2437"/>
                    <a:pt x="1001" y="2471"/>
                  </a:cubicBezTo>
                  <a:cubicBezTo>
                    <a:pt x="1027" y="2472"/>
                    <a:pt x="1053" y="2473"/>
                    <a:pt x="1079" y="2473"/>
                  </a:cubicBezTo>
                  <a:cubicBezTo>
                    <a:pt x="1614" y="2473"/>
                    <a:pt x="2081" y="2149"/>
                    <a:pt x="2336" y="1704"/>
                  </a:cubicBezTo>
                  <a:cubicBezTo>
                    <a:pt x="2536" y="1337"/>
                    <a:pt x="2636" y="870"/>
                    <a:pt x="2436" y="469"/>
                  </a:cubicBezTo>
                  <a:cubicBezTo>
                    <a:pt x="2277" y="129"/>
                    <a:pt x="2049" y="1"/>
                    <a:pt x="179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4"/>
            <p:cNvSpPr/>
            <p:nvPr/>
          </p:nvSpPr>
          <p:spPr>
            <a:xfrm>
              <a:off x="2866375" y="2562700"/>
              <a:ext cx="141800" cy="169300"/>
            </a:xfrm>
            <a:custGeom>
              <a:avLst/>
              <a:gdLst/>
              <a:ahLst/>
              <a:cxnLst/>
              <a:rect l="l" t="t" r="r" b="b"/>
              <a:pathLst>
                <a:path w="5672" h="6772" extrusionOk="0">
                  <a:moveTo>
                    <a:pt x="1" y="0"/>
                  </a:moveTo>
                  <a:lnTo>
                    <a:pt x="3537" y="6772"/>
                  </a:lnTo>
                  <a:cubicBezTo>
                    <a:pt x="3890" y="6530"/>
                    <a:pt x="4325" y="6392"/>
                    <a:pt x="4746" y="6392"/>
                  </a:cubicBezTo>
                  <a:cubicBezTo>
                    <a:pt x="5081" y="6392"/>
                    <a:pt x="5406" y="6480"/>
                    <a:pt x="5672" y="6672"/>
                  </a:cubicBez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4"/>
            <p:cNvSpPr/>
            <p:nvPr/>
          </p:nvSpPr>
          <p:spPr>
            <a:xfrm>
              <a:off x="2722950" y="2542675"/>
              <a:ext cx="66750" cy="245200"/>
            </a:xfrm>
            <a:custGeom>
              <a:avLst/>
              <a:gdLst/>
              <a:ahLst/>
              <a:cxnLst/>
              <a:rect l="l" t="t" r="r" b="b"/>
              <a:pathLst>
                <a:path w="2670" h="9808" extrusionOk="0">
                  <a:moveTo>
                    <a:pt x="0" y="1"/>
                  </a:moveTo>
                  <a:lnTo>
                    <a:pt x="0" y="8574"/>
                  </a:lnTo>
                  <a:cubicBezTo>
                    <a:pt x="154" y="8552"/>
                    <a:pt x="308" y="8540"/>
                    <a:pt x="462" y="8540"/>
                  </a:cubicBezTo>
                  <a:cubicBezTo>
                    <a:pt x="1241" y="8540"/>
                    <a:pt x="1990" y="8828"/>
                    <a:pt x="2436" y="9441"/>
                  </a:cubicBezTo>
                  <a:cubicBezTo>
                    <a:pt x="2536" y="9541"/>
                    <a:pt x="2602" y="9674"/>
                    <a:pt x="2669" y="9808"/>
                  </a:cubicBez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4"/>
            <p:cNvSpPr/>
            <p:nvPr/>
          </p:nvSpPr>
          <p:spPr>
            <a:xfrm>
              <a:off x="2431075" y="2509325"/>
              <a:ext cx="192650" cy="268550"/>
            </a:xfrm>
            <a:custGeom>
              <a:avLst/>
              <a:gdLst/>
              <a:ahLst/>
              <a:cxnLst/>
              <a:rect l="l" t="t" r="r" b="b"/>
              <a:pathLst>
                <a:path w="7706" h="10742" extrusionOk="0">
                  <a:moveTo>
                    <a:pt x="7706" y="0"/>
                  </a:moveTo>
                  <a:lnTo>
                    <a:pt x="0" y="6071"/>
                  </a:lnTo>
                  <a:cubicBezTo>
                    <a:pt x="48" y="6068"/>
                    <a:pt x="95" y="6066"/>
                    <a:pt x="142" y="6066"/>
                  </a:cubicBezTo>
                  <a:cubicBezTo>
                    <a:pt x="561" y="6066"/>
                    <a:pt x="972" y="6198"/>
                    <a:pt x="1301" y="6438"/>
                  </a:cubicBezTo>
                  <a:cubicBezTo>
                    <a:pt x="1969" y="6939"/>
                    <a:pt x="2369" y="7706"/>
                    <a:pt x="2669" y="8473"/>
                  </a:cubicBezTo>
                  <a:cubicBezTo>
                    <a:pt x="2969" y="9207"/>
                    <a:pt x="3203" y="9974"/>
                    <a:pt x="3470" y="10741"/>
                  </a:cubicBezTo>
                  <a:lnTo>
                    <a:pt x="7706"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4"/>
            <p:cNvSpPr/>
            <p:nvPr/>
          </p:nvSpPr>
          <p:spPr>
            <a:xfrm>
              <a:off x="2178400" y="2470950"/>
              <a:ext cx="241850" cy="225200"/>
            </a:xfrm>
            <a:custGeom>
              <a:avLst/>
              <a:gdLst/>
              <a:ahLst/>
              <a:cxnLst/>
              <a:rect l="l" t="t" r="r" b="b"/>
              <a:pathLst>
                <a:path w="9674" h="9008" extrusionOk="0">
                  <a:moveTo>
                    <a:pt x="9674" y="1"/>
                  </a:moveTo>
                  <a:lnTo>
                    <a:pt x="0" y="5572"/>
                  </a:lnTo>
                  <a:cubicBezTo>
                    <a:pt x="200" y="5638"/>
                    <a:pt x="401" y="5738"/>
                    <a:pt x="534" y="5839"/>
                  </a:cubicBezTo>
                  <a:cubicBezTo>
                    <a:pt x="1568" y="6539"/>
                    <a:pt x="2035" y="7773"/>
                    <a:pt x="2469" y="9007"/>
                  </a:cubicBezTo>
                  <a:lnTo>
                    <a:pt x="967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4"/>
            <p:cNvSpPr/>
            <p:nvPr/>
          </p:nvSpPr>
          <p:spPr>
            <a:xfrm>
              <a:off x="1974075" y="2322750"/>
              <a:ext cx="120950" cy="127325"/>
            </a:xfrm>
            <a:custGeom>
              <a:avLst/>
              <a:gdLst/>
              <a:ahLst/>
              <a:cxnLst/>
              <a:rect l="l" t="t" r="r" b="b"/>
              <a:pathLst>
                <a:path w="4838" h="5093" extrusionOk="0">
                  <a:moveTo>
                    <a:pt x="3866" y="0"/>
                  </a:moveTo>
                  <a:cubicBezTo>
                    <a:pt x="3767" y="0"/>
                    <a:pt x="3667" y="19"/>
                    <a:pt x="3570" y="58"/>
                  </a:cubicBezTo>
                  <a:cubicBezTo>
                    <a:pt x="3203" y="192"/>
                    <a:pt x="2869" y="458"/>
                    <a:pt x="2503" y="625"/>
                  </a:cubicBezTo>
                  <a:cubicBezTo>
                    <a:pt x="2002" y="825"/>
                    <a:pt x="1535" y="1059"/>
                    <a:pt x="1068" y="1326"/>
                  </a:cubicBezTo>
                  <a:cubicBezTo>
                    <a:pt x="534" y="1693"/>
                    <a:pt x="1" y="2226"/>
                    <a:pt x="34" y="2860"/>
                  </a:cubicBezTo>
                  <a:cubicBezTo>
                    <a:pt x="67" y="3260"/>
                    <a:pt x="334" y="3594"/>
                    <a:pt x="568" y="3928"/>
                  </a:cubicBezTo>
                  <a:lnTo>
                    <a:pt x="1035" y="4561"/>
                  </a:lnTo>
                  <a:cubicBezTo>
                    <a:pt x="1168" y="4728"/>
                    <a:pt x="1302" y="4928"/>
                    <a:pt x="1535" y="5028"/>
                  </a:cubicBezTo>
                  <a:cubicBezTo>
                    <a:pt x="1630" y="5072"/>
                    <a:pt x="1728" y="5092"/>
                    <a:pt x="1826" y="5092"/>
                  </a:cubicBezTo>
                  <a:cubicBezTo>
                    <a:pt x="2175" y="5092"/>
                    <a:pt x="2520" y="4841"/>
                    <a:pt x="2703" y="4528"/>
                  </a:cubicBezTo>
                  <a:cubicBezTo>
                    <a:pt x="2936" y="4161"/>
                    <a:pt x="3003" y="3661"/>
                    <a:pt x="3136" y="3227"/>
                  </a:cubicBezTo>
                  <a:cubicBezTo>
                    <a:pt x="3336" y="2593"/>
                    <a:pt x="3670" y="2026"/>
                    <a:pt x="4104" y="1559"/>
                  </a:cubicBezTo>
                  <a:cubicBezTo>
                    <a:pt x="4404" y="1226"/>
                    <a:pt x="4838" y="792"/>
                    <a:pt x="4504" y="325"/>
                  </a:cubicBezTo>
                  <a:cubicBezTo>
                    <a:pt x="4339" y="112"/>
                    <a:pt x="4106" y="0"/>
                    <a:pt x="38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4"/>
            <p:cNvSpPr/>
            <p:nvPr/>
          </p:nvSpPr>
          <p:spPr>
            <a:xfrm>
              <a:off x="1989925" y="2513700"/>
              <a:ext cx="147625" cy="105050"/>
            </a:xfrm>
            <a:custGeom>
              <a:avLst/>
              <a:gdLst/>
              <a:ahLst/>
              <a:cxnLst/>
              <a:rect l="l" t="t" r="r" b="b"/>
              <a:pathLst>
                <a:path w="5905" h="4202" extrusionOk="0">
                  <a:moveTo>
                    <a:pt x="4981" y="1"/>
                  </a:moveTo>
                  <a:cubicBezTo>
                    <a:pt x="3288" y="1"/>
                    <a:pt x="1413" y="982"/>
                    <a:pt x="434" y="2327"/>
                  </a:cubicBezTo>
                  <a:cubicBezTo>
                    <a:pt x="201" y="2661"/>
                    <a:pt x="1" y="3094"/>
                    <a:pt x="234" y="3461"/>
                  </a:cubicBezTo>
                  <a:cubicBezTo>
                    <a:pt x="334" y="3628"/>
                    <a:pt x="534" y="3728"/>
                    <a:pt x="701" y="3828"/>
                  </a:cubicBezTo>
                  <a:cubicBezTo>
                    <a:pt x="1127" y="4030"/>
                    <a:pt x="1597" y="4201"/>
                    <a:pt x="2043" y="4201"/>
                  </a:cubicBezTo>
                  <a:cubicBezTo>
                    <a:pt x="2260" y="4201"/>
                    <a:pt x="2472" y="4160"/>
                    <a:pt x="2669" y="4062"/>
                  </a:cubicBezTo>
                  <a:cubicBezTo>
                    <a:pt x="3103" y="3828"/>
                    <a:pt x="3370" y="3428"/>
                    <a:pt x="3670" y="3061"/>
                  </a:cubicBezTo>
                  <a:cubicBezTo>
                    <a:pt x="4270" y="2261"/>
                    <a:pt x="5071" y="1627"/>
                    <a:pt x="5638" y="826"/>
                  </a:cubicBezTo>
                  <a:cubicBezTo>
                    <a:pt x="5771" y="593"/>
                    <a:pt x="5905" y="259"/>
                    <a:pt x="5671" y="92"/>
                  </a:cubicBezTo>
                  <a:cubicBezTo>
                    <a:pt x="5605" y="59"/>
                    <a:pt x="5538" y="26"/>
                    <a:pt x="5438" y="26"/>
                  </a:cubicBezTo>
                  <a:cubicBezTo>
                    <a:pt x="5288" y="9"/>
                    <a:pt x="5135" y="1"/>
                    <a:pt x="498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4"/>
            <p:cNvSpPr/>
            <p:nvPr/>
          </p:nvSpPr>
          <p:spPr>
            <a:xfrm>
              <a:off x="2597025" y="2571575"/>
              <a:ext cx="99275" cy="277175"/>
            </a:xfrm>
            <a:custGeom>
              <a:avLst/>
              <a:gdLst/>
              <a:ahLst/>
              <a:cxnLst/>
              <a:rect l="l" t="t" r="r" b="b"/>
              <a:pathLst>
                <a:path w="3971" h="11087" extrusionOk="0">
                  <a:moveTo>
                    <a:pt x="3025" y="0"/>
                  </a:moveTo>
                  <a:cubicBezTo>
                    <a:pt x="2455" y="0"/>
                    <a:pt x="2088" y="939"/>
                    <a:pt x="1869" y="1347"/>
                  </a:cubicBezTo>
                  <a:cubicBezTo>
                    <a:pt x="1168" y="2814"/>
                    <a:pt x="868" y="4415"/>
                    <a:pt x="568" y="5983"/>
                  </a:cubicBezTo>
                  <a:cubicBezTo>
                    <a:pt x="267" y="7551"/>
                    <a:pt x="1" y="9152"/>
                    <a:pt x="301" y="10720"/>
                  </a:cubicBezTo>
                  <a:cubicBezTo>
                    <a:pt x="334" y="10820"/>
                    <a:pt x="334" y="10887"/>
                    <a:pt x="401" y="10953"/>
                  </a:cubicBezTo>
                  <a:cubicBezTo>
                    <a:pt x="468" y="11053"/>
                    <a:pt x="601" y="11087"/>
                    <a:pt x="734" y="11087"/>
                  </a:cubicBezTo>
                  <a:cubicBezTo>
                    <a:pt x="1101" y="11087"/>
                    <a:pt x="1402" y="10820"/>
                    <a:pt x="1568" y="10486"/>
                  </a:cubicBezTo>
                  <a:cubicBezTo>
                    <a:pt x="1735" y="10186"/>
                    <a:pt x="1802" y="9819"/>
                    <a:pt x="1869" y="9486"/>
                  </a:cubicBezTo>
                  <a:cubicBezTo>
                    <a:pt x="2102" y="8585"/>
                    <a:pt x="2536" y="7751"/>
                    <a:pt x="3069" y="7051"/>
                  </a:cubicBezTo>
                  <a:cubicBezTo>
                    <a:pt x="3370" y="6684"/>
                    <a:pt x="3737" y="6317"/>
                    <a:pt x="3837" y="5850"/>
                  </a:cubicBezTo>
                  <a:cubicBezTo>
                    <a:pt x="3903" y="5650"/>
                    <a:pt x="3903" y="5416"/>
                    <a:pt x="3937" y="5216"/>
                  </a:cubicBezTo>
                  <a:cubicBezTo>
                    <a:pt x="3970" y="4149"/>
                    <a:pt x="3937" y="3081"/>
                    <a:pt x="3803" y="2047"/>
                  </a:cubicBezTo>
                  <a:cubicBezTo>
                    <a:pt x="3770" y="1513"/>
                    <a:pt x="3837" y="146"/>
                    <a:pt x="3136" y="12"/>
                  </a:cubicBezTo>
                  <a:cubicBezTo>
                    <a:pt x="3098" y="4"/>
                    <a:pt x="3061" y="0"/>
                    <a:pt x="30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4"/>
            <p:cNvSpPr/>
            <p:nvPr/>
          </p:nvSpPr>
          <p:spPr>
            <a:xfrm>
              <a:off x="3169925" y="2024800"/>
              <a:ext cx="105950" cy="75450"/>
            </a:xfrm>
            <a:custGeom>
              <a:avLst/>
              <a:gdLst/>
              <a:ahLst/>
              <a:cxnLst/>
              <a:rect l="l" t="t" r="r" b="b"/>
              <a:pathLst>
                <a:path w="4238" h="3018" extrusionOk="0">
                  <a:moveTo>
                    <a:pt x="3737" y="1"/>
                  </a:moveTo>
                  <a:cubicBezTo>
                    <a:pt x="2770" y="1"/>
                    <a:pt x="1802" y="635"/>
                    <a:pt x="935" y="1002"/>
                  </a:cubicBezTo>
                  <a:cubicBezTo>
                    <a:pt x="268" y="1302"/>
                    <a:pt x="1" y="2603"/>
                    <a:pt x="768" y="2936"/>
                  </a:cubicBezTo>
                  <a:cubicBezTo>
                    <a:pt x="868" y="3003"/>
                    <a:pt x="1002" y="3003"/>
                    <a:pt x="1102" y="3003"/>
                  </a:cubicBezTo>
                  <a:cubicBezTo>
                    <a:pt x="1204" y="3012"/>
                    <a:pt x="1309" y="3017"/>
                    <a:pt x="1413" y="3017"/>
                  </a:cubicBezTo>
                  <a:cubicBezTo>
                    <a:pt x="2056" y="3017"/>
                    <a:pt x="2720" y="2838"/>
                    <a:pt x="3237" y="2436"/>
                  </a:cubicBezTo>
                  <a:cubicBezTo>
                    <a:pt x="3837" y="1969"/>
                    <a:pt x="4237" y="1235"/>
                    <a:pt x="4171" y="468"/>
                  </a:cubicBezTo>
                  <a:cubicBezTo>
                    <a:pt x="4171" y="334"/>
                    <a:pt x="4137" y="168"/>
                    <a:pt x="4004" y="68"/>
                  </a:cubicBezTo>
                  <a:cubicBezTo>
                    <a:pt x="3937" y="34"/>
                    <a:pt x="3837" y="1"/>
                    <a:pt x="373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4"/>
            <p:cNvSpPr/>
            <p:nvPr/>
          </p:nvSpPr>
          <p:spPr>
            <a:xfrm>
              <a:off x="3328375" y="2123875"/>
              <a:ext cx="109500" cy="39925"/>
            </a:xfrm>
            <a:custGeom>
              <a:avLst/>
              <a:gdLst/>
              <a:ahLst/>
              <a:cxnLst/>
              <a:rect l="l" t="t" r="r" b="b"/>
              <a:pathLst>
                <a:path w="4380" h="1597" extrusionOk="0">
                  <a:moveTo>
                    <a:pt x="2279" y="1"/>
                  </a:moveTo>
                  <a:cubicBezTo>
                    <a:pt x="1734" y="1"/>
                    <a:pt x="1236" y="50"/>
                    <a:pt x="1068" y="74"/>
                  </a:cubicBezTo>
                  <a:cubicBezTo>
                    <a:pt x="835" y="107"/>
                    <a:pt x="568" y="141"/>
                    <a:pt x="368" y="274"/>
                  </a:cubicBezTo>
                  <a:cubicBezTo>
                    <a:pt x="134" y="441"/>
                    <a:pt x="1" y="675"/>
                    <a:pt x="34" y="941"/>
                  </a:cubicBezTo>
                  <a:cubicBezTo>
                    <a:pt x="67" y="1108"/>
                    <a:pt x="234" y="1275"/>
                    <a:pt x="401" y="1375"/>
                  </a:cubicBezTo>
                  <a:cubicBezTo>
                    <a:pt x="568" y="1442"/>
                    <a:pt x="768" y="1475"/>
                    <a:pt x="968" y="1508"/>
                  </a:cubicBezTo>
                  <a:cubicBezTo>
                    <a:pt x="1350" y="1556"/>
                    <a:pt x="1739" y="1596"/>
                    <a:pt x="2122" y="1596"/>
                  </a:cubicBezTo>
                  <a:cubicBezTo>
                    <a:pt x="2541" y="1596"/>
                    <a:pt x="2953" y="1548"/>
                    <a:pt x="3336" y="1408"/>
                  </a:cubicBezTo>
                  <a:cubicBezTo>
                    <a:pt x="3637" y="1308"/>
                    <a:pt x="3937" y="1175"/>
                    <a:pt x="4037" y="908"/>
                  </a:cubicBezTo>
                  <a:cubicBezTo>
                    <a:pt x="4379" y="159"/>
                    <a:pt x="3254" y="1"/>
                    <a:pt x="22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4"/>
            <p:cNvSpPr/>
            <p:nvPr/>
          </p:nvSpPr>
          <p:spPr>
            <a:xfrm>
              <a:off x="3296700" y="2284100"/>
              <a:ext cx="148450" cy="80825"/>
            </a:xfrm>
            <a:custGeom>
              <a:avLst/>
              <a:gdLst/>
              <a:ahLst/>
              <a:cxnLst/>
              <a:rect l="l" t="t" r="r" b="b"/>
              <a:pathLst>
                <a:path w="5938" h="3233" extrusionOk="0">
                  <a:moveTo>
                    <a:pt x="2837" y="1"/>
                  </a:moveTo>
                  <a:cubicBezTo>
                    <a:pt x="2042" y="1"/>
                    <a:pt x="1239" y="117"/>
                    <a:pt x="534" y="370"/>
                  </a:cubicBezTo>
                  <a:cubicBezTo>
                    <a:pt x="367" y="437"/>
                    <a:pt x="167" y="503"/>
                    <a:pt x="100" y="670"/>
                  </a:cubicBezTo>
                  <a:cubicBezTo>
                    <a:pt x="0" y="904"/>
                    <a:pt x="100" y="1170"/>
                    <a:pt x="267" y="1371"/>
                  </a:cubicBezTo>
                  <a:cubicBezTo>
                    <a:pt x="534" y="1738"/>
                    <a:pt x="968" y="2038"/>
                    <a:pt x="1401" y="2271"/>
                  </a:cubicBezTo>
                  <a:cubicBezTo>
                    <a:pt x="2302" y="2772"/>
                    <a:pt x="3336" y="3072"/>
                    <a:pt x="4337" y="3205"/>
                  </a:cubicBezTo>
                  <a:cubicBezTo>
                    <a:pt x="4456" y="3222"/>
                    <a:pt x="4583" y="3233"/>
                    <a:pt x="4709" y="3233"/>
                  </a:cubicBezTo>
                  <a:cubicBezTo>
                    <a:pt x="5075" y="3233"/>
                    <a:pt x="5439" y="3144"/>
                    <a:pt x="5638" y="2872"/>
                  </a:cubicBezTo>
                  <a:cubicBezTo>
                    <a:pt x="5938" y="2405"/>
                    <a:pt x="5904" y="1471"/>
                    <a:pt x="5704" y="970"/>
                  </a:cubicBezTo>
                  <a:cubicBezTo>
                    <a:pt x="5537" y="537"/>
                    <a:pt x="5204" y="370"/>
                    <a:pt x="4770" y="236"/>
                  </a:cubicBezTo>
                  <a:cubicBezTo>
                    <a:pt x="4174" y="84"/>
                    <a:pt x="3509" y="1"/>
                    <a:pt x="283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4"/>
            <p:cNvSpPr/>
            <p:nvPr/>
          </p:nvSpPr>
          <p:spPr>
            <a:xfrm>
              <a:off x="3179100" y="2502700"/>
              <a:ext cx="127625" cy="91300"/>
            </a:xfrm>
            <a:custGeom>
              <a:avLst/>
              <a:gdLst/>
              <a:ahLst/>
              <a:cxnLst/>
              <a:rect l="l" t="t" r="r" b="b"/>
              <a:pathLst>
                <a:path w="5105" h="3652" extrusionOk="0">
                  <a:moveTo>
                    <a:pt x="1256" y="0"/>
                  </a:moveTo>
                  <a:cubicBezTo>
                    <a:pt x="830" y="0"/>
                    <a:pt x="419" y="93"/>
                    <a:pt x="201" y="432"/>
                  </a:cubicBezTo>
                  <a:cubicBezTo>
                    <a:pt x="34" y="666"/>
                    <a:pt x="1" y="999"/>
                    <a:pt x="34" y="1300"/>
                  </a:cubicBezTo>
                  <a:cubicBezTo>
                    <a:pt x="168" y="2100"/>
                    <a:pt x="901" y="2701"/>
                    <a:pt x="1635" y="3134"/>
                  </a:cubicBezTo>
                  <a:cubicBezTo>
                    <a:pt x="2069" y="3368"/>
                    <a:pt x="2569" y="3601"/>
                    <a:pt x="3070" y="3635"/>
                  </a:cubicBezTo>
                  <a:cubicBezTo>
                    <a:pt x="3152" y="3645"/>
                    <a:pt x="3236" y="3651"/>
                    <a:pt x="3321" y="3651"/>
                  </a:cubicBezTo>
                  <a:cubicBezTo>
                    <a:pt x="3750" y="3651"/>
                    <a:pt x="4192" y="3507"/>
                    <a:pt x="4471" y="3201"/>
                  </a:cubicBezTo>
                  <a:cubicBezTo>
                    <a:pt x="5004" y="2634"/>
                    <a:pt x="5104" y="1366"/>
                    <a:pt x="4404" y="866"/>
                  </a:cubicBezTo>
                  <a:cubicBezTo>
                    <a:pt x="3770" y="366"/>
                    <a:pt x="2536" y="165"/>
                    <a:pt x="1735" y="32"/>
                  </a:cubicBezTo>
                  <a:cubicBezTo>
                    <a:pt x="1580" y="14"/>
                    <a:pt x="1417" y="0"/>
                    <a:pt x="12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4"/>
            <p:cNvSpPr/>
            <p:nvPr/>
          </p:nvSpPr>
          <p:spPr>
            <a:xfrm>
              <a:off x="3029000" y="2571275"/>
              <a:ext cx="115100" cy="133025"/>
            </a:xfrm>
            <a:custGeom>
              <a:avLst/>
              <a:gdLst/>
              <a:ahLst/>
              <a:cxnLst/>
              <a:rect l="l" t="t" r="r" b="b"/>
              <a:pathLst>
                <a:path w="4604" h="5321" extrusionOk="0">
                  <a:moveTo>
                    <a:pt x="2528" y="1"/>
                  </a:moveTo>
                  <a:cubicBezTo>
                    <a:pt x="2275" y="1"/>
                    <a:pt x="2018" y="34"/>
                    <a:pt x="1768" y="91"/>
                  </a:cubicBezTo>
                  <a:cubicBezTo>
                    <a:pt x="1235" y="258"/>
                    <a:pt x="701" y="525"/>
                    <a:pt x="367" y="1025"/>
                  </a:cubicBezTo>
                  <a:cubicBezTo>
                    <a:pt x="67" y="1459"/>
                    <a:pt x="1" y="1992"/>
                    <a:pt x="67" y="2526"/>
                  </a:cubicBezTo>
                  <a:cubicBezTo>
                    <a:pt x="134" y="3026"/>
                    <a:pt x="367" y="3493"/>
                    <a:pt x="601" y="3960"/>
                  </a:cubicBezTo>
                  <a:cubicBezTo>
                    <a:pt x="834" y="4394"/>
                    <a:pt x="1135" y="4828"/>
                    <a:pt x="1568" y="5095"/>
                  </a:cubicBezTo>
                  <a:cubicBezTo>
                    <a:pt x="1797" y="5235"/>
                    <a:pt x="2063" y="5320"/>
                    <a:pt x="2322" y="5320"/>
                  </a:cubicBezTo>
                  <a:cubicBezTo>
                    <a:pt x="2554" y="5320"/>
                    <a:pt x="2780" y="5252"/>
                    <a:pt x="2969" y="5095"/>
                  </a:cubicBezTo>
                  <a:cubicBezTo>
                    <a:pt x="3236" y="4894"/>
                    <a:pt x="3370" y="4561"/>
                    <a:pt x="3503" y="4261"/>
                  </a:cubicBezTo>
                  <a:cubicBezTo>
                    <a:pt x="3803" y="3493"/>
                    <a:pt x="4103" y="2726"/>
                    <a:pt x="4370" y="1959"/>
                  </a:cubicBezTo>
                  <a:cubicBezTo>
                    <a:pt x="4604" y="1359"/>
                    <a:pt x="4370" y="892"/>
                    <a:pt x="3870" y="458"/>
                  </a:cubicBezTo>
                  <a:cubicBezTo>
                    <a:pt x="3496" y="127"/>
                    <a:pt x="3019" y="1"/>
                    <a:pt x="25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24"/>
          <p:cNvGrpSpPr/>
          <p:nvPr/>
        </p:nvGrpSpPr>
        <p:grpSpPr>
          <a:xfrm>
            <a:off x="7445225" y="-113525"/>
            <a:ext cx="1515275" cy="1150275"/>
            <a:chOff x="4181475" y="1873500"/>
            <a:chExt cx="1515275" cy="1150275"/>
          </a:xfrm>
        </p:grpSpPr>
        <p:sp>
          <p:nvSpPr>
            <p:cNvPr id="1360" name="Google Shape;1360;p24"/>
            <p:cNvSpPr/>
            <p:nvPr/>
          </p:nvSpPr>
          <p:spPr>
            <a:xfrm>
              <a:off x="4181475" y="1873500"/>
              <a:ext cx="1515275" cy="1150275"/>
            </a:xfrm>
            <a:custGeom>
              <a:avLst/>
              <a:gdLst/>
              <a:ahLst/>
              <a:cxnLst/>
              <a:rect l="l" t="t" r="r" b="b"/>
              <a:pathLst>
                <a:path w="60611" h="46011" extrusionOk="0">
                  <a:moveTo>
                    <a:pt x="31142" y="0"/>
                  </a:moveTo>
                  <a:cubicBezTo>
                    <a:pt x="29904" y="0"/>
                    <a:pt x="28696" y="320"/>
                    <a:pt x="27487" y="670"/>
                  </a:cubicBezTo>
                  <a:cubicBezTo>
                    <a:pt x="24485" y="1604"/>
                    <a:pt x="21616" y="2938"/>
                    <a:pt x="18814" y="4372"/>
                  </a:cubicBezTo>
                  <a:cubicBezTo>
                    <a:pt x="13310" y="7174"/>
                    <a:pt x="8040" y="10477"/>
                    <a:pt x="3036" y="14146"/>
                  </a:cubicBezTo>
                  <a:cubicBezTo>
                    <a:pt x="1402" y="15347"/>
                    <a:pt x="1" y="16247"/>
                    <a:pt x="167" y="18482"/>
                  </a:cubicBezTo>
                  <a:cubicBezTo>
                    <a:pt x="401" y="21351"/>
                    <a:pt x="3403" y="23886"/>
                    <a:pt x="5271" y="25854"/>
                  </a:cubicBezTo>
                  <a:cubicBezTo>
                    <a:pt x="8206" y="28957"/>
                    <a:pt x="11175" y="32059"/>
                    <a:pt x="14478" y="34761"/>
                  </a:cubicBezTo>
                  <a:cubicBezTo>
                    <a:pt x="16946" y="36729"/>
                    <a:pt x="18747" y="39331"/>
                    <a:pt x="21249" y="41332"/>
                  </a:cubicBezTo>
                  <a:cubicBezTo>
                    <a:pt x="23718" y="43267"/>
                    <a:pt x="26486" y="45802"/>
                    <a:pt x="29722" y="46002"/>
                  </a:cubicBezTo>
                  <a:cubicBezTo>
                    <a:pt x="29835" y="46008"/>
                    <a:pt x="29946" y="46011"/>
                    <a:pt x="30055" y="46011"/>
                  </a:cubicBezTo>
                  <a:cubicBezTo>
                    <a:pt x="31868" y="46011"/>
                    <a:pt x="33078" y="45239"/>
                    <a:pt x="34525" y="44201"/>
                  </a:cubicBezTo>
                  <a:cubicBezTo>
                    <a:pt x="40296" y="40065"/>
                    <a:pt x="45533" y="35194"/>
                    <a:pt x="50103" y="29724"/>
                  </a:cubicBezTo>
                  <a:cubicBezTo>
                    <a:pt x="53205" y="26021"/>
                    <a:pt x="56341" y="22419"/>
                    <a:pt x="58409" y="17982"/>
                  </a:cubicBezTo>
                  <a:cubicBezTo>
                    <a:pt x="59176" y="16281"/>
                    <a:pt x="60611" y="14780"/>
                    <a:pt x="59210" y="12945"/>
                  </a:cubicBezTo>
                  <a:cubicBezTo>
                    <a:pt x="58376" y="11878"/>
                    <a:pt x="57175" y="11244"/>
                    <a:pt x="56007" y="10610"/>
                  </a:cubicBezTo>
                  <a:cubicBezTo>
                    <a:pt x="49336" y="7108"/>
                    <a:pt x="42631" y="3572"/>
                    <a:pt x="35526" y="1003"/>
                  </a:cubicBezTo>
                  <a:cubicBezTo>
                    <a:pt x="34192" y="503"/>
                    <a:pt x="32791" y="36"/>
                    <a:pt x="31323" y="2"/>
                  </a:cubicBezTo>
                  <a:cubicBezTo>
                    <a:pt x="31263" y="1"/>
                    <a:pt x="31202" y="0"/>
                    <a:pt x="311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4"/>
            <p:cNvSpPr/>
            <p:nvPr/>
          </p:nvSpPr>
          <p:spPr>
            <a:xfrm>
              <a:off x="4185650" y="2212125"/>
              <a:ext cx="1503600" cy="811650"/>
            </a:xfrm>
            <a:custGeom>
              <a:avLst/>
              <a:gdLst/>
              <a:ahLst/>
              <a:cxnLst/>
              <a:rect l="l" t="t" r="r" b="b"/>
              <a:pathLst>
                <a:path w="60144" h="32466" extrusionOk="0">
                  <a:moveTo>
                    <a:pt x="59409" y="1"/>
                  </a:moveTo>
                  <a:cubicBezTo>
                    <a:pt x="59143" y="901"/>
                    <a:pt x="58542" y="1768"/>
                    <a:pt x="58109" y="2669"/>
                  </a:cubicBezTo>
                  <a:cubicBezTo>
                    <a:pt x="56040" y="7139"/>
                    <a:pt x="52905" y="10708"/>
                    <a:pt x="49803" y="14444"/>
                  </a:cubicBezTo>
                  <a:cubicBezTo>
                    <a:pt x="45233" y="19915"/>
                    <a:pt x="39996" y="24785"/>
                    <a:pt x="34225" y="28921"/>
                  </a:cubicBezTo>
                  <a:cubicBezTo>
                    <a:pt x="32777" y="29960"/>
                    <a:pt x="31567" y="30731"/>
                    <a:pt x="29782" y="30731"/>
                  </a:cubicBezTo>
                  <a:cubicBezTo>
                    <a:pt x="29675" y="30731"/>
                    <a:pt x="29566" y="30728"/>
                    <a:pt x="29455" y="30723"/>
                  </a:cubicBezTo>
                  <a:cubicBezTo>
                    <a:pt x="26186" y="30522"/>
                    <a:pt x="23450" y="27987"/>
                    <a:pt x="20982" y="26053"/>
                  </a:cubicBezTo>
                  <a:cubicBezTo>
                    <a:pt x="18447" y="24018"/>
                    <a:pt x="16679" y="21449"/>
                    <a:pt x="14211" y="19481"/>
                  </a:cubicBezTo>
                  <a:cubicBezTo>
                    <a:pt x="10875" y="16779"/>
                    <a:pt x="7939" y="13677"/>
                    <a:pt x="5004" y="10575"/>
                  </a:cubicBezTo>
                  <a:cubicBezTo>
                    <a:pt x="3303" y="8807"/>
                    <a:pt x="701" y="6572"/>
                    <a:pt x="34" y="4003"/>
                  </a:cubicBezTo>
                  <a:cubicBezTo>
                    <a:pt x="0" y="4304"/>
                    <a:pt x="0" y="4604"/>
                    <a:pt x="0" y="4937"/>
                  </a:cubicBezTo>
                  <a:cubicBezTo>
                    <a:pt x="234" y="7806"/>
                    <a:pt x="3236" y="10341"/>
                    <a:pt x="5104" y="12309"/>
                  </a:cubicBezTo>
                  <a:cubicBezTo>
                    <a:pt x="8039" y="15412"/>
                    <a:pt x="11008" y="18514"/>
                    <a:pt x="14311" y="21216"/>
                  </a:cubicBezTo>
                  <a:cubicBezTo>
                    <a:pt x="16779" y="23184"/>
                    <a:pt x="18580" y="25786"/>
                    <a:pt x="21082" y="27787"/>
                  </a:cubicBezTo>
                  <a:cubicBezTo>
                    <a:pt x="23551" y="29722"/>
                    <a:pt x="26319" y="32257"/>
                    <a:pt x="29555" y="32457"/>
                  </a:cubicBezTo>
                  <a:cubicBezTo>
                    <a:pt x="29668" y="32463"/>
                    <a:pt x="29779" y="32466"/>
                    <a:pt x="29888" y="32466"/>
                  </a:cubicBezTo>
                  <a:cubicBezTo>
                    <a:pt x="31701" y="32466"/>
                    <a:pt x="32911" y="31694"/>
                    <a:pt x="34358" y="30656"/>
                  </a:cubicBezTo>
                  <a:cubicBezTo>
                    <a:pt x="40129" y="26520"/>
                    <a:pt x="45366" y="21649"/>
                    <a:pt x="49936" y="16179"/>
                  </a:cubicBezTo>
                  <a:cubicBezTo>
                    <a:pt x="53038" y="12443"/>
                    <a:pt x="56174" y="8874"/>
                    <a:pt x="58242" y="4404"/>
                  </a:cubicBezTo>
                  <a:cubicBezTo>
                    <a:pt x="58909" y="2936"/>
                    <a:pt x="60143" y="1568"/>
                    <a:pt x="594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4"/>
            <p:cNvSpPr/>
            <p:nvPr/>
          </p:nvSpPr>
          <p:spPr>
            <a:xfrm>
              <a:off x="4311575" y="1930175"/>
              <a:ext cx="1245900" cy="950075"/>
            </a:xfrm>
            <a:custGeom>
              <a:avLst/>
              <a:gdLst/>
              <a:ahLst/>
              <a:cxnLst/>
              <a:rect l="l" t="t" r="r" b="b"/>
              <a:pathLst>
                <a:path w="49836" h="38003" extrusionOk="0">
                  <a:moveTo>
                    <a:pt x="40963" y="19618"/>
                  </a:moveTo>
                  <a:cubicBezTo>
                    <a:pt x="42364" y="19618"/>
                    <a:pt x="42364" y="21786"/>
                    <a:pt x="40963" y="21786"/>
                  </a:cubicBezTo>
                  <a:cubicBezTo>
                    <a:pt x="39562" y="21786"/>
                    <a:pt x="39562" y="19618"/>
                    <a:pt x="40963" y="19618"/>
                  </a:cubicBezTo>
                  <a:close/>
                  <a:moveTo>
                    <a:pt x="36193" y="21953"/>
                  </a:moveTo>
                  <a:cubicBezTo>
                    <a:pt x="37160" y="21953"/>
                    <a:pt x="37160" y="23487"/>
                    <a:pt x="36193" y="23487"/>
                  </a:cubicBezTo>
                  <a:cubicBezTo>
                    <a:pt x="35192" y="23487"/>
                    <a:pt x="35192" y="21953"/>
                    <a:pt x="36193" y="21953"/>
                  </a:cubicBezTo>
                  <a:close/>
                  <a:moveTo>
                    <a:pt x="10575" y="23421"/>
                  </a:moveTo>
                  <a:cubicBezTo>
                    <a:pt x="11242" y="23421"/>
                    <a:pt x="11709" y="23988"/>
                    <a:pt x="11742" y="24621"/>
                  </a:cubicBezTo>
                  <a:cubicBezTo>
                    <a:pt x="11775" y="25255"/>
                    <a:pt x="11175" y="25789"/>
                    <a:pt x="10575" y="25789"/>
                  </a:cubicBezTo>
                  <a:cubicBezTo>
                    <a:pt x="9907" y="25789"/>
                    <a:pt x="9407" y="25255"/>
                    <a:pt x="9374" y="24621"/>
                  </a:cubicBezTo>
                  <a:cubicBezTo>
                    <a:pt x="9374" y="23988"/>
                    <a:pt x="9941" y="23421"/>
                    <a:pt x="10575" y="23421"/>
                  </a:cubicBezTo>
                  <a:close/>
                  <a:moveTo>
                    <a:pt x="36193" y="25022"/>
                  </a:moveTo>
                  <a:cubicBezTo>
                    <a:pt x="36526" y="25022"/>
                    <a:pt x="36827" y="25122"/>
                    <a:pt x="37127" y="25255"/>
                  </a:cubicBezTo>
                  <a:cubicBezTo>
                    <a:pt x="37127" y="25255"/>
                    <a:pt x="37160" y="25289"/>
                    <a:pt x="37160" y="25289"/>
                  </a:cubicBezTo>
                  <a:cubicBezTo>
                    <a:pt x="37661" y="25522"/>
                    <a:pt x="37961" y="26089"/>
                    <a:pt x="38027" y="26589"/>
                  </a:cubicBezTo>
                  <a:cubicBezTo>
                    <a:pt x="38094" y="27157"/>
                    <a:pt x="37927" y="27690"/>
                    <a:pt x="37527" y="28124"/>
                  </a:cubicBezTo>
                  <a:lnTo>
                    <a:pt x="37494" y="28157"/>
                  </a:lnTo>
                  <a:cubicBezTo>
                    <a:pt x="37170" y="28503"/>
                    <a:pt x="36706" y="28667"/>
                    <a:pt x="36238" y="28667"/>
                  </a:cubicBezTo>
                  <a:cubicBezTo>
                    <a:pt x="35983" y="28667"/>
                    <a:pt x="35727" y="28618"/>
                    <a:pt x="35492" y="28524"/>
                  </a:cubicBezTo>
                  <a:cubicBezTo>
                    <a:pt x="34892" y="28257"/>
                    <a:pt x="34492" y="27724"/>
                    <a:pt x="34392" y="27090"/>
                  </a:cubicBezTo>
                  <a:cubicBezTo>
                    <a:pt x="34291" y="26356"/>
                    <a:pt x="34625" y="25622"/>
                    <a:pt x="35259" y="25255"/>
                  </a:cubicBezTo>
                  <a:cubicBezTo>
                    <a:pt x="35526" y="25122"/>
                    <a:pt x="35893" y="25022"/>
                    <a:pt x="36193" y="25022"/>
                  </a:cubicBezTo>
                  <a:close/>
                  <a:moveTo>
                    <a:pt x="25703" y="1"/>
                  </a:moveTo>
                  <a:cubicBezTo>
                    <a:pt x="24696" y="1"/>
                    <a:pt x="23692" y="254"/>
                    <a:pt x="22717" y="537"/>
                  </a:cubicBezTo>
                  <a:cubicBezTo>
                    <a:pt x="20248" y="1305"/>
                    <a:pt x="17880" y="2406"/>
                    <a:pt x="15545" y="3573"/>
                  </a:cubicBezTo>
                  <a:cubicBezTo>
                    <a:pt x="11008" y="5941"/>
                    <a:pt x="6638" y="8643"/>
                    <a:pt x="2502" y="11679"/>
                  </a:cubicBezTo>
                  <a:cubicBezTo>
                    <a:pt x="1168" y="12646"/>
                    <a:pt x="0" y="13413"/>
                    <a:pt x="167" y="15248"/>
                  </a:cubicBezTo>
                  <a:cubicBezTo>
                    <a:pt x="301" y="17183"/>
                    <a:pt x="1968" y="18951"/>
                    <a:pt x="3436" y="20418"/>
                  </a:cubicBezTo>
                  <a:cubicBezTo>
                    <a:pt x="3570" y="20018"/>
                    <a:pt x="3970" y="19685"/>
                    <a:pt x="4403" y="19685"/>
                  </a:cubicBezTo>
                  <a:cubicBezTo>
                    <a:pt x="4937" y="19685"/>
                    <a:pt x="5371" y="20152"/>
                    <a:pt x="5404" y="20685"/>
                  </a:cubicBezTo>
                  <a:cubicBezTo>
                    <a:pt x="5404" y="21152"/>
                    <a:pt x="5071" y="21519"/>
                    <a:pt x="4637" y="21653"/>
                  </a:cubicBezTo>
                  <a:cubicBezTo>
                    <a:pt x="5037" y="22053"/>
                    <a:pt x="5404" y="22453"/>
                    <a:pt x="5804" y="22853"/>
                  </a:cubicBezTo>
                  <a:cubicBezTo>
                    <a:pt x="6005" y="22587"/>
                    <a:pt x="6271" y="22386"/>
                    <a:pt x="6605" y="22320"/>
                  </a:cubicBezTo>
                  <a:cubicBezTo>
                    <a:pt x="6605" y="22320"/>
                    <a:pt x="6638" y="22286"/>
                    <a:pt x="6672" y="22286"/>
                  </a:cubicBezTo>
                  <a:cubicBezTo>
                    <a:pt x="6784" y="22262"/>
                    <a:pt x="6902" y="22250"/>
                    <a:pt x="7021" y="22250"/>
                  </a:cubicBezTo>
                  <a:cubicBezTo>
                    <a:pt x="7398" y="22250"/>
                    <a:pt x="7786" y="22375"/>
                    <a:pt x="8039" y="22653"/>
                  </a:cubicBezTo>
                  <a:cubicBezTo>
                    <a:pt x="8039" y="22687"/>
                    <a:pt x="8073" y="22687"/>
                    <a:pt x="8073" y="22720"/>
                  </a:cubicBezTo>
                  <a:cubicBezTo>
                    <a:pt x="8606" y="23287"/>
                    <a:pt x="8673" y="24121"/>
                    <a:pt x="8206" y="24721"/>
                  </a:cubicBezTo>
                  <a:cubicBezTo>
                    <a:pt x="8106" y="24855"/>
                    <a:pt x="8006" y="24922"/>
                    <a:pt x="7906" y="25022"/>
                  </a:cubicBezTo>
                  <a:cubicBezTo>
                    <a:pt x="8273" y="25355"/>
                    <a:pt x="8606" y="25689"/>
                    <a:pt x="8973" y="26056"/>
                  </a:cubicBezTo>
                  <a:cubicBezTo>
                    <a:pt x="9140" y="25956"/>
                    <a:pt x="9340" y="25922"/>
                    <a:pt x="9507" y="25922"/>
                  </a:cubicBezTo>
                  <a:cubicBezTo>
                    <a:pt x="10241" y="25922"/>
                    <a:pt x="10808" y="26489"/>
                    <a:pt x="10808" y="27190"/>
                  </a:cubicBezTo>
                  <a:cubicBezTo>
                    <a:pt x="10841" y="27357"/>
                    <a:pt x="10808" y="27523"/>
                    <a:pt x="10741" y="27657"/>
                  </a:cubicBezTo>
                  <a:cubicBezTo>
                    <a:pt x="11142" y="28024"/>
                    <a:pt x="11542" y="28357"/>
                    <a:pt x="11976" y="28691"/>
                  </a:cubicBezTo>
                  <a:cubicBezTo>
                    <a:pt x="13043" y="29558"/>
                    <a:pt x="13977" y="30592"/>
                    <a:pt x="14911" y="31593"/>
                  </a:cubicBezTo>
                  <a:cubicBezTo>
                    <a:pt x="14844" y="30993"/>
                    <a:pt x="15178" y="30359"/>
                    <a:pt x="15945" y="30359"/>
                  </a:cubicBezTo>
                  <a:cubicBezTo>
                    <a:pt x="17313" y="30359"/>
                    <a:pt x="17279" y="32494"/>
                    <a:pt x="15945" y="32494"/>
                  </a:cubicBezTo>
                  <a:cubicBezTo>
                    <a:pt x="15878" y="32494"/>
                    <a:pt x="15812" y="32460"/>
                    <a:pt x="15778" y="32460"/>
                  </a:cubicBezTo>
                  <a:cubicBezTo>
                    <a:pt x="16345" y="33027"/>
                    <a:pt x="16912" y="33594"/>
                    <a:pt x="17580" y="34128"/>
                  </a:cubicBezTo>
                  <a:cubicBezTo>
                    <a:pt x="19614" y="35729"/>
                    <a:pt x="21883" y="37831"/>
                    <a:pt x="24585" y="37998"/>
                  </a:cubicBezTo>
                  <a:cubicBezTo>
                    <a:pt x="24664" y="38001"/>
                    <a:pt x="24741" y="38002"/>
                    <a:pt x="24817" y="38002"/>
                  </a:cubicBezTo>
                  <a:cubicBezTo>
                    <a:pt x="26320" y="38002"/>
                    <a:pt x="27314" y="37387"/>
                    <a:pt x="28521" y="36530"/>
                  </a:cubicBezTo>
                  <a:cubicBezTo>
                    <a:pt x="29121" y="36063"/>
                    <a:pt x="29755" y="35629"/>
                    <a:pt x="30322" y="35162"/>
                  </a:cubicBezTo>
                  <a:cubicBezTo>
                    <a:pt x="28321" y="34495"/>
                    <a:pt x="28554" y="30993"/>
                    <a:pt x="31056" y="30993"/>
                  </a:cubicBezTo>
                  <a:cubicBezTo>
                    <a:pt x="32323" y="30993"/>
                    <a:pt x="33024" y="31927"/>
                    <a:pt x="33091" y="32927"/>
                  </a:cubicBezTo>
                  <a:cubicBezTo>
                    <a:pt x="35492" y="30859"/>
                    <a:pt x="37761" y="28658"/>
                    <a:pt x="39895" y="26289"/>
                  </a:cubicBezTo>
                  <a:cubicBezTo>
                    <a:pt x="39095" y="26156"/>
                    <a:pt x="38528" y="25489"/>
                    <a:pt x="38494" y="24688"/>
                  </a:cubicBezTo>
                  <a:cubicBezTo>
                    <a:pt x="38461" y="23787"/>
                    <a:pt x="39295" y="23020"/>
                    <a:pt x="40162" y="23020"/>
                  </a:cubicBezTo>
                  <a:cubicBezTo>
                    <a:pt x="40896" y="23020"/>
                    <a:pt x="41497" y="23521"/>
                    <a:pt x="41697" y="24188"/>
                  </a:cubicBezTo>
                  <a:cubicBezTo>
                    <a:pt x="43965" y="21486"/>
                    <a:pt x="46167" y="18884"/>
                    <a:pt x="47768" y="15782"/>
                  </a:cubicBezTo>
                  <a:lnTo>
                    <a:pt x="47768" y="15782"/>
                  </a:lnTo>
                  <a:cubicBezTo>
                    <a:pt x="47705" y="15793"/>
                    <a:pt x="47641" y="15799"/>
                    <a:pt x="47577" y="15799"/>
                  </a:cubicBezTo>
                  <a:cubicBezTo>
                    <a:pt x="47267" y="15799"/>
                    <a:pt x="46955" y="15669"/>
                    <a:pt x="46734" y="15448"/>
                  </a:cubicBezTo>
                  <a:cubicBezTo>
                    <a:pt x="46200" y="14914"/>
                    <a:pt x="46300" y="13914"/>
                    <a:pt x="46967" y="13513"/>
                  </a:cubicBezTo>
                  <a:cubicBezTo>
                    <a:pt x="47001" y="13513"/>
                    <a:pt x="47034" y="13513"/>
                    <a:pt x="47067" y="13480"/>
                  </a:cubicBezTo>
                  <a:cubicBezTo>
                    <a:pt x="47246" y="13378"/>
                    <a:pt x="47440" y="13329"/>
                    <a:pt x="47634" y="13329"/>
                  </a:cubicBezTo>
                  <a:cubicBezTo>
                    <a:pt x="47945" y="13329"/>
                    <a:pt x="48255" y="13454"/>
                    <a:pt x="48502" y="13680"/>
                  </a:cubicBezTo>
                  <a:cubicBezTo>
                    <a:pt x="48602" y="13747"/>
                    <a:pt x="48668" y="13847"/>
                    <a:pt x="48735" y="13947"/>
                  </a:cubicBezTo>
                  <a:cubicBezTo>
                    <a:pt x="49302" y="12880"/>
                    <a:pt x="49836" y="11879"/>
                    <a:pt x="48935" y="10678"/>
                  </a:cubicBezTo>
                  <a:cubicBezTo>
                    <a:pt x="48268" y="9811"/>
                    <a:pt x="47267" y="9277"/>
                    <a:pt x="46300" y="8777"/>
                  </a:cubicBezTo>
                  <a:cubicBezTo>
                    <a:pt x="40763" y="5841"/>
                    <a:pt x="35225" y="2939"/>
                    <a:pt x="29355" y="804"/>
                  </a:cubicBezTo>
                  <a:cubicBezTo>
                    <a:pt x="28254" y="404"/>
                    <a:pt x="27086" y="37"/>
                    <a:pt x="25885" y="4"/>
                  </a:cubicBezTo>
                  <a:cubicBezTo>
                    <a:pt x="25825" y="2"/>
                    <a:pt x="25764" y="1"/>
                    <a:pt x="257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24"/>
          <p:cNvGrpSpPr/>
          <p:nvPr/>
        </p:nvGrpSpPr>
        <p:grpSpPr>
          <a:xfrm>
            <a:off x="284563" y="-37337"/>
            <a:ext cx="1361850" cy="879500"/>
            <a:chOff x="538050" y="1430388"/>
            <a:chExt cx="1361850" cy="879500"/>
          </a:xfrm>
        </p:grpSpPr>
        <p:sp>
          <p:nvSpPr>
            <p:cNvPr id="1364" name="Google Shape;1364;p24"/>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4"/>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4"/>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4"/>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4"/>
          <p:cNvGrpSpPr/>
          <p:nvPr/>
        </p:nvGrpSpPr>
        <p:grpSpPr>
          <a:xfrm>
            <a:off x="-76212" y="1590675"/>
            <a:ext cx="1373500" cy="922925"/>
            <a:chOff x="2302238" y="842175"/>
            <a:chExt cx="1373500" cy="922925"/>
          </a:xfrm>
        </p:grpSpPr>
        <p:sp>
          <p:nvSpPr>
            <p:cNvPr id="1369" name="Google Shape;1369;p24"/>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4"/>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4"/>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4"/>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4"/>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4"/>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4"/>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4"/>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4"/>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4"/>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4"/>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4"/>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4"/>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4"/>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4"/>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4"/>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4"/>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4"/>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4"/>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4"/>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4"/>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4"/>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4"/>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4"/>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4"/>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4"/>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4"/>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4"/>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4"/>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4"/>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4"/>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4"/>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4"/>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4"/>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4"/>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4"/>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4"/>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4"/>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4"/>
          <p:cNvGrpSpPr/>
          <p:nvPr/>
        </p:nvGrpSpPr>
        <p:grpSpPr>
          <a:xfrm rot="-7268142">
            <a:off x="6111580" y="2302872"/>
            <a:ext cx="1237087" cy="837934"/>
            <a:chOff x="7954374" y="56393"/>
            <a:chExt cx="1237008" cy="837880"/>
          </a:xfrm>
        </p:grpSpPr>
        <p:sp>
          <p:nvSpPr>
            <p:cNvPr id="1412" name="Google Shape;1412;p24"/>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4"/>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4"/>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4"/>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4"/>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4"/>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24"/>
          <p:cNvSpPr/>
          <p:nvPr/>
        </p:nvSpPr>
        <p:spPr>
          <a:xfrm>
            <a:off x="1068700" y="-275425"/>
            <a:ext cx="1024467" cy="3537519"/>
          </a:xfrm>
          <a:custGeom>
            <a:avLst/>
            <a:gdLst/>
            <a:ahLst/>
            <a:cxnLst/>
            <a:rect l="l" t="t" r="r" b="b"/>
            <a:pathLst>
              <a:path w="54682" h="96799" extrusionOk="0">
                <a:moveTo>
                  <a:pt x="8263" y="1503"/>
                </a:moveTo>
                <a:cubicBezTo>
                  <a:pt x="11476" y="1595"/>
                  <a:pt x="19830" y="-2077"/>
                  <a:pt x="27542" y="2054"/>
                </a:cubicBezTo>
                <a:cubicBezTo>
                  <a:pt x="35254" y="6185"/>
                  <a:pt x="53340" y="20048"/>
                  <a:pt x="54533" y="26291"/>
                </a:cubicBezTo>
                <a:cubicBezTo>
                  <a:pt x="55727" y="32534"/>
                  <a:pt x="37274" y="32901"/>
                  <a:pt x="34703" y="39511"/>
                </a:cubicBezTo>
                <a:cubicBezTo>
                  <a:pt x="32133" y="46121"/>
                  <a:pt x="40854" y="58516"/>
                  <a:pt x="39110" y="65952"/>
                </a:cubicBezTo>
                <a:cubicBezTo>
                  <a:pt x="37366" y="73388"/>
                  <a:pt x="30755" y="78988"/>
                  <a:pt x="24237" y="84129"/>
                </a:cubicBezTo>
                <a:cubicBezTo>
                  <a:pt x="17719" y="89270"/>
                  <a:pt x="4040" y="94687"/>
                  <a:pt x="0" y="96799"/>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1422"/>
        <p:cNvGrpSpPr/>
        <p:nvPr/>
      </p:nvGrpSpPr>
      <p:grpSpPr>
        <a:xfrm>
          <a:off x="0" y="0"/>
          <a:ext cx="0" cy="0"/>
          <a:chOff x="0" y="0"/>
          <a:chExt cx="0" cy="0"/>
        </a:xfrm>
      </p:grpSpPr>
      <p:grpSp>
        <p:nvGrpSpPr>
          <p:cNvPr id="1423" name="Google Shape;1423;p25"/>
          <p:cNvGrpSpPr/>
          <p:nvPr/>
        </p:nvGrpSpPr>
        <p:grpSpPr>
          <a:xfrm>
            <a:off x="-88262" y="4349775"/>
            <a:ext cx="1614525" cy="779075"/>
            <a:chOff x="407100" y="684850"/>
            <a:chExt cx="1614525" cy="779075"/>
          </a:xfrm>
        </p:grpSpPr>
        <p:sp>
          <p:nvSpPr>
            <p:cNvPr id="1424" name="Google Shape;1424;p25"/>
            <p:cNvSpPr/>
            <p:nvPr/>
          </p:nvSpPr>
          <p:spPr>
            <a:xfrm>
              <a:off x="407100" y="684850"/>
              <a:ext cx="1614525" cy="779075"/>
            </a:xfrm>
            <a:custGeom>
              <a:avLst/>
              <a:gdLst/>
              <a:ahLst/>
              <a:cxnLst/>
              <a:rect l="l" t="t" r="r" b="b"/>
              <a:pathLst>
                <a:path w="64581" h="31163" extrusionOk="0">
                  <a:moveTo>
                    <a:pt x="58224" y="0"/>
                  </a:moveTo>
                  <a:cubicBezTo>
                    <a:pt x="51269" y="0"/>
                    <a:pt x="44288" y="1367"/>
                    <a:pt x="37828" y="4004"/>
                  </a:cubicBezTo>
                  <a:cubicBezTo>
                    <a:pt x="36994" y="4337"/>
                    <a:pt x="36126" y="4704"/>
                    <a:pt x="35226" y="4804"/>
                  </a:cubicBezTo>
                  <a:cubicBezTo>
                    <a:pt x="34985" y="4842"/>
                    <a:pt x="34741" y="4855"/>
                    <a:pt x="34495" y="4855"/>
                  </a:cubicBezTo>
                  <a:cubicBezTo>
                    <a:pt x="33858" y="4855"/>
                    <a:pt x="33207" y="4762"/>
                    <a:pt x="32557" y="4738"/>
                  </a:cubicBezTo>
                  <a:cubicBezTo>
                    <a:pt x="32397" y="4731"/>
                    <a:pt x="32234" y="4727"/>
                    <a:pt x="32070" y="4727"/>
                  </a:cubicBezTo>
                  <a:cubicBezTo>
                    <a:pt x="29869" y="4727"/>
                    <a:pt x="27310" y="5336"/>
                    <a:pt x="25385" y="6205"/>
                  </a:cubicBezTo>
                  <a:cubicBezTo>
                    <a:pt x="22850" y="7340"/>
                    <a:pt x="20482" y="10075"/>
                    <a:pt x="18347" y="11809"/>
                  </a:cubicBezTo>
                  <a:cubicBezTo>
                    <a:pt x="13377" y="15879"/>
                    <a:pt x="8340" y="19882"/>
                    <a:pt x="3136" y="23718"/>
                  </a:cubicBezTo>
                  <a:cubicBezTo>
                    <a:pt x="1502" y="24919"/>
                    <a:pt x="1" y="26753"/>
                    <a:pt x="1435" y="28822"/>
                  </a:cubicBezTo>
                  <a:cubicBezTo>
                    <a:pt x="2202" y="29922"/>
                    <a:pt x="3503" y="30523"/>
                    <a:pt x="4804" y="30823"/>
                  </a:cubicBezTo>
                  <a:cubicBezTo>
                    <a:pt x="5826" y="31061"/>
                    <a:pt x="6809" y="31163"/>
                    <a:pt x="7775" y="31163"/>
                  </a:cubicBezTo>
                  <a:cubicBezTo>
                    <a:pt x="9523" y="31163"/>
                    <a:pt x="11215" y="30829"/>
                    <a:pt x="12977" y="30356"/>
                  </a:cubicBezTo>
                  <a:cubicBezTo>
                    <a:pt x="16379" y="29422"/>
                    <a:pt x="19815" y="28555"/>
                    <a:pt x="23251" y="27788"/>
                  </a:cubicBezTo>
                  <a:cubicBezTo>
                    <a:pt x="30122" y="26286"/>
                    <a:pt x="37094" y="25119"/>
                    <a:pt x="44099" y="24318"/>
                  </a:cubicBezTo>
                  <a:cubicBezTo>
                    <a:pt x="45333" y="24185"/>
                    <a:pt x="46567" y="24052"/>
                    <a:pt x="47701" y="23551"/>
                  </a:cubicBezTo>
                  <a:cubicBezTo>
                    <a:pt x="48869" y="23084"/>
                    <a:pt x="49903" y="22217"/>
                    <a:pt x="50236" y="21049"/>
                  </a:cubicBezTo>
                  <a:cubicBezTo>
                    <a:pt x="50370" y="20582"/>
                    <a:pt x="50437" y="20082"/>
                    <a:pt x="50603" y="19648"/>
                  </a:cubicBezTo>
                  <a:cubicBezTo>
                    <a:pt x="50870" y="18915"/>
                    <a:pt x="51504" y="18381"/>
                    <a:pt x="52104" y="17880"/>
                  </a:cubicBezTo>
                  <a:cubicBezTo>
                    <a:pt x="54606" y="15679"/>
                    <a:pt x="56841" y="13177"/>
                    <a:pt x="58709" y="10408"/>
                  </a:cubicBezTo>
                  <a:cubicBezTo>
                    <a:pt x="59443" y="9308"/>
                    <a:pt x="59910" y="8440"/>
                    <a:pt x="61111" y="7840"/>
                  </a:cubicBezTo>
                  <a:cubicBezTo>
                    <a:pt x="62445" y="7206"/>
                    <a:pt x="63546" y="7039"/>
                    <a:pt x="63880" y="5338"/>
                  </a:cubicBezTo>
                  <a:cubicBezTo>
                    <a:pt x="64146" y="3937"/>
                    <a:pt x="64580" y="2236"/>
                    <a:pt x="63446" y="1202"/>
                  </a:cubicBezTo>
                  <a:cubicBezTo>
                    <a:pt x="62178" y="101"/>
                    <a:pt x="60077" y="34"/>
                    <a:pt x="58476" y="1"/>
                  </a:cubicBezTo>
                  <a:cubicBezTo>
                    <a:pt x="58392" y="1"/>
                    <a:pt x="58308" y="0"/>
                    <a:pt x="5822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5"/>
            <p:cNvSpPr/>
            <p:nvPr/>
          </p:nvSpPr>
          <p:spPr>
            <a:xfrm>
              <a:off x="407100" y="1061225"/>
              <a:ext cx="1178375" cy="369275"/>
            </a:xfrm>
            <a:custGeom>
              <a:avLst/>
              <a:gdLst/>
              <a:ahLst/>
              <a:cxnLst/>
              <a:rect l="l" t="t" r="r" b="b"/>
              <a:pathLst>
                <a:path w="47135" h="14771" extrusionOk="0">
                  <a:moveTo>
                    <a:pt x="36928" y="0"/>
                  </a:moveTo>
                  <a:cubicBezTo>
                    <a:pt x="36372" y="0"/>
                    <a:pt x="35816" y="10"/>
                    <a:pt x="35259" y="23"/>
                  </a:cubicBezTo>
                  <a:cubicBezTo>
                    <a:pt x="31657" y="90"/>
                    <a:pt x="28021" y="390"/>
                    <a:pt x="24418" y="924"/>
                  </a:cubicBezTo>
                  <a:cubicBezTo>
                    <a:pt x="21816" y="1324"/>
                    <a:pt x="19248" y="1825"/>
                    <a:pt x="16779" y="2725"/>
                  </a:cubicBezTo>
                  <a:cubicBezTo>
                    <a:pt x="14211" y="3693"/>
                    <a:pt x="11809" y="5127"/>
                    <a:pt x="9207" y="6094"/>
                  </a:cubicBezTo>
                  <a:cubicBezTo>
                    <a:pt x="7906" y="6561"/>
                    <a:pt x="6272" y="6928"/>
                    <a:pt x="4704" y="7495"/>
                  </a:cubicBezTo>
                  <a:cubicBezTo>
                    <a:pt x="4170" y="7862"/>
                    <a:pt x="3670" y="8263"/>
                    <a:pt x="3136" y="8663"/>
                  </a:cubicBezTo>
                  <a:cubicBezTo>
                    <a:pt x="1502" y="9864"/>
                    <a:pt x="1" y="11698"/>
                    <a:pt x="1468" y="13767"/>
                  </a:cubicBezTo>
                  <a:cubicBezTo>
                    <a:pt x="1702" y="14134"/>
                    <a:pt x="2035" y="14434"/>
                    <a:pt x="2402" y="14701"/>
                  </a:cubicBezTo>
                  <a:cubicBezTo>
                    <a:pt x="2602" y="14734"/>
                    <a:pt x="2836" y="14767"/>
                    <a:pt x="3069" y="14767"/>
                  </a:cubicBezTo>
                  <a:cubicBezTo>
                    <a:pt x="3166" y="14770"/>
                    <a:pt x="3263" y="14771"/>
                    <a:pt x="3360" y="14771"/>
                  </a:cubicBezTo>
                  <a:cubicBezTo>
                    <a:pt x="4635" y="14771"/>
                    <a:pt x="5930" y="14565"/>
                    <a:pt x="7139" y="14100"/>
                  </a:cubicBezTo>
                  <a:cubicBezTo>
                    <a:pt x="8006" y="13767"/>
                    <a:pt x="8874" y="13300"/>
                    <a:pt x="9774" y="13066"/>
                  </a:cubicBezTo>
                  <a:cubicBezTo>
                    <a:pt x="10108" y="12983"/>
                    <a:pt x="10459" y="12933"/>
                    <a:pt x="10804" y="12933"/>
                  </a:cubicBezTo>
                  <a:cubicBezTo>
                    <a:pt x="11425" y="12933"/>
                    <a:pt x="12026" y="13093"/>
                    <a:pt x="12476" y="13500"/>
                  </a:cubicBezTo>
                  <a:cubicBezTo>
                    <a:pt x="13043" y="12332"/>
                    <a:pt x="14344" y="11732"/>
                    <a:pt x="15545" y="11332"/>
                  </a:cubicBezTo>
                  <a:cubicBezTo>
                    <a:pt x="19281" y="10064"/>
                    <a:pt x="23184" y="9530"/>
                    <a:pt x="27053" y="8997"/>
                  </a:cubicBezTo>
                  <a:cubicBezTo>
                    <a:pt x="32657" y="8196"/>
                    <a:pt x="38261" y="7429"/>
                    <a:pt x="43865" y="6628"/>
                  </a:cubicBezTo>
                  <a:cubicBezTo>
                    <a:pt x="44766" y="6495"/>
                    <a:pt x="45767" y="6328"/>
                    <a:pt x="46367" y="5661"/>
                  </a:cubicBezTo>
                  <a:cubicBezTo>
                    <a:pt x="47134" y="4794"/>
                    <a:pt x="46967" y="3359"/>
                    <a:pt x="46234" y="2459"/>
                  </a:cubicBezTo>
                  <a:cubicBezTo>
                    <a:pt x="45500" y="1525"/>
                    <a:pt x="44366" y="1057"/>
                    <a:pt x="43231" y="724"/>
                  </a:cubicBezTo>
                  <a:cubicBezTo>
                    <a:pt x="41192" y="141"/>
                    <a:pt x="39069" y="0"/>
                    <a:pt x="3692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5"/>
            <p:cNvSpPr/>
            <p:nvPr/>
          </p:nvSpPr>
          <p:spPr>
            <a:xfrm>
              <a:off x="1577950" y="871600"/>
              <a:ext cx="194325" cy="380350"/>
            </a:xfrm>
            <a:custGeom>
              <a:avLst/>
              <a:gdLst/>
              <a:ahLst/>
              <a:cxnLst/>
              <a:rect l="l" t="t" r="r" b="b"/>
              <a:pathLst>
                <a:path w="7773" h="15214" extrusionOk="0">
                  <a:moveTo>
                    <a:pt x="4630" y="0"/>
                  </a:moveTo>
                  <a:cubicBezTo>
                    <a:pt x="4224" y="0"/>
                    <a:pt x="3849" y="254"/>
                    <a:pt x="3503" y="537"/>
                  </a:cubicBezTo>
                  <a:cubicBezTo>
                    <a:pt x="1835" y="1938"/>
                    <a:pt x="0" y="5140"/>
                    <a:pt x="300" y="7375"/>
                  </a:cubicBezTo>
                  <a:cubicBezTo>
                    <a:pt x="667" y="10010"/>
                    <a:pt x="1401" y="12679"/>
                    <a:pt x="2302" y="15214"/>
                  </a:cubicBezTo>
                  <a:cubicBezTo>
                    <a:pt x="2802" y="14747"/>
                    <a:pt x="3202" y="14213"/>
                    <a:pt x="3402" y="13546"/>
                  </a:cubicBezTo>
                  <a:cubicBezTo>
                    <a:pt x="3569" y="13112"/>
                    <a:pt x="3603" y="12612"/>
                    <a:pt x="3769" y="12178"/>
                  </a:cubicBezTo>
                  <a:cubicBezTo>
                    <a:pt x="4070" y="11445"/>
                    <a:pt x="4670" y="10911"/>
                    <a:pt x="5270" y="10410"/>
                  </a:cubicBezTo>
                  <a:cubicBezTo>
                    <a:pt x="6138" y="9643"/>
                    <a:pt x="6972" y="8843"/>
                    <a:pt x="7772" y="8009"/>
                  </a:cubicBezTo>
                  <a:cubicBezTo>
                    <a:pt x="7272" y="5974"/>
                    <a:pt x="6738" y="3939"/>
                    <a:pt x="6238" y="1938"/>
                  </a:cubicBezTo>
                  <a:cubicBezTo>
                    <a:pt x="6004" y="1070"/>
                    <a:pt x="5571" y="36"/>
                    <a:pt x="4703" y="3"/>
                  </a:cubicBezTo>
                  <a:cubicBezTo>
                    <a:pt x="4679" y="1"/>
                    <a:pt x="4654" y="0"/>
                    <a:pt x="463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5"/>
            <p:cNvSpPr/>
            <p:nvPr/>
          </p:nvSpPr>
          <p:spPr>
            <a:xfrm>
              <a:off x="436300" y="684850"/>
              <a:ext cx="1568625" cy="688925"/>
            </a:xfrm>
            <a:custGeom>
              <a:avLst/>
              <a:gdLst/>
              <a:ahLst/>
              <a:cxnLst/>
              <a:rect l="l" t="t" r="r" b="b"/>
              <a:pathLst>
                <a:path w="62745" h="27557" extrusionOk="0">
                  <a:moveTo>
                    <a:pt x="57056" y="0"/>
                  </a:moveTo>
                  <a:cubicBezTo>
                    <a:pt x="50101" y="0"/>
                    <a:pt x="43120" y="1367"/>
                    <a:pt x="36660" y="4004"/>
                  </a:cubicBezTo>
                  <a:cubicBezTo>
                    <a:pt x="35826" y="4337"/>
                    <a:pt x="34992" y="4704"/>
                    <a:pt x="34091" y="4804"/>
                  </a:cubicBezTo>
                  <a:cubicBezTo>
                    <a:pt x="33841" y="4842"/>
                    <a:pt x="33590" y="4855"/>
                    <a:pt x="33340" y="4855"/>
                  </a:cubicBezTo>
                  <a:cubicBezTo>
                    <a:pt x="32690" y="4855"/>
                    <a:pt x="32039" y="4762"/>
                    <a:pt x="31389" y="4738"/>
                  </a:cubicBezTo>
                  <a:cubicBezTo>
                    <a:pt x="31229" y="4731"/>
                    <a:pt x="31066" y="4727"/>
                    <a:pt x="30902" y="4727"/>
                  </a:cubicBezTo>
                  <a:cubicBezTo>
                    <a:pt x="28705" y="4727"/>
                    <a:pt x="26173" y="5336"/>
                    <a:pt x="24217" y="6205"/>
                  </a:cubicBezTo>
                  <a:cubicBezTo>
                    <a:pt x="21682" y="7340"/>
                    <a:pt x="19314" y="10075"/>
                    <a:pt x="17179" y="11809"/>
                  </a:cubicBezTo>
                  <a:cubicBezTo>
                    <a:pt x="12209" y="15879"/>
                    <a:pt x="7172" y="19882"/>
                    <a:pt x="1968" y="23718"/>
                  </a:cubicBezTo>
                  <a:cubicBezTo>
                    <a:pt x="1168" y="24285"/>
                    <a:pt x="400" y="25052"/>
                    <a:pt x="0" y="25886"/>
                  </a:cubicBezTo>
                  <a:cubicBezTo>
                    <a:pt x="1234" y="26653"/>
                    <a:pt x="2569" y="27354"/>
                    <a:pt x="4003" y="27521"/>
                  </a:cubicBezTo>
                  <a:cubicBezTo>
                    <a:pt x="4229" y="27545"/>
                    <a:pt x="4457" y="27556"/>
                    <a:pt x="4685" y="27556"/>
                  </a:cubicBezTo>
                  <a:cubicBezTo>
                    <a:pt x="5701" y="27556"/>
                    <a:pt x="6731" y="27338"/>
                    <a:pt x="7739" y="27120"/>
                  </a:cubicBezTo>
                  <a:cubicBezTo>
                    <a:pt x="13510" y="25819"/>
                    <a:pt x="19314" y="24318"/>
                    <a:pt x="25185" y="23418"/>
                  </a:cubicBezTo>
                  <a:cubicBezTo>
                    <a:pt x="31122" y="22484"/>
                    <a:pt x="37060" y="21383"/>
                    <a:pt x="42931" y="20115"/>
                  </a:cubicBezTo>
                  <a:cubicBezTo>
                    <a:pt x="44665" y="19715"/>
                    <a:pt x="46567" y="19215"/>
                    <a:pt x="47401" y="17680"/>
                  </a:cubicBezTo>
                  <a:cubicBezTo>
                    <a:pt x="47901" y="16746"/>
                    <a:pt x="47901" y="15612"/>
                    <a:pt x="48235" y="14611"/>
                  </a:cubicBezTo>
                  <a:cubicBezTo>
                    <a:pt x="48568" y="13711"/>
                    <a:pt x="49169" y="12944"/>
                    <a:pt x="49802" y="12210"/>
                  </a:cubicBezTo>
                  <a:cubicBezTo>
                    <a:pt x="52871" y="8474"/>
                    <a:pt x="56140" y="5071"/>
                    <a:pt x="60610" y="3103"/>
                  </a:cubicBezTo>
                  <a:cubicBezTo>
                    <a:pt x="61377" y="2736"/>
                    <a:pt x="62211" y="2403"/>
                    <a:pt x="62745" y="1769"/>
                  </a:cubicBezTo>
                  <a:cubicBezTo>
                    <a:pt x="62611" y="1569"/>
                    <a:pt x="62478" y="1369"/>
                    <a:pt x="62278" y="1202"/>
                  </a:cubicBezTo>
                  <a:cubicBezTo>
                    <a:pt x="61010" y="101"/>
                    <a:pt x="58909" y="34"/>
                    <a:pt x="57308" y="1"/>
                  </a:cubicBezTo>
                  <a:cubicBezTo>
                    <a:pt x="57224" y="1"/>
                    <a:pt x="57140" y="0"/>
                    <a:pt x="5705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5"/>
            <p:cNvSpPr/>
            <p:nvPr/>
          </p:nvSpPr>
          <p:spPr>
            <a:xfrm>
              <a:off x="578050" y="684850"/>
              <a:ext cx="1426050" cy="522900"/>
            </a:xfrm>
            <a:custGeom>
              <a:avLst/>
              <a:gdLst/>
              <a:ahLst/>
              <a:cxnLst/>
              <a:rect l="l" t="t" r="r" b="b"/>
              <a:pathLst>
                <a:path w="57042" h="20916" extrusionOk="0">
                  <a:moveTo>
                    <a:pt x="51386" y="0"/>
                  </a:moveTo>
                  <a:cubicBezTo>
                    <a:pt x="44431" y="0"/>
                    <a:pt x="37450" y="1367"/>
                    <a:pt x="30990" y="4004"/>
                  </a:cubicBezTo>
                  <a:cubicBezTo>
                    <a:pt x="30156" y="4337"/>
                    <a:pt x="29322" y="4704"/>
                    <a:pt x="28421" y="4804"/>
                  </a:cubicBezTo>
                  <a:cubicBezTo>
                    <a:pt x="28171" y="4842"/>
                    <a:pt x="27920" y="4855"/>
                    <a:pt x="27670" y="4855"/>
                  </a:cubicBezTo>
                  <a:cubicBezTo>
                    <a:pt x="27020" y="4855"/>
                    <a:pt x="26369" y="4762"/>
                    <a:pt x="25719" y="4738"/>
                  </a:cubicBezTo>
                  <a:cubicBezTo>
                    <a:pt x="25559" y="4731"/>
                    <a:pt x="25396" y="4727"/>
                    <a:pt x="25232" y="4727"/>
                  </a:cubicBezTo>
                  <a:cubicBezTo>
                    <a:pt x="23035" y="4727"/>
                    <a:pt x="20503" y="5336"/>
                    <a:pt x="18547" y="6205"/>
                  </a:cubicBezTo>
                  <a:cubicBezTo>
                    <a:pt x="16012" y="7340"/>
                    <a:pt x="13644" y="10075"/>
                    <a:pt x="11509" y="11809"/>
                  </a:cubicBezTo>
                  <a:cubicBezTo>
                    <a:pt x="7706" y="14912"/>
                    <a:pt x="3904" y="17947"/>
                    <a:pt x="1" y="20916"/>
                  </a:cubicBezTo>
                  <a:cubicBezTo>
                    <a:pt x="101" y="20883"/>
                    <a:pt x="201" y="20849"/>
                    <a:pt x="334" y="20783"/>
                  </a:cubicBezTo>
                  <a:cubicBezTo>
                    <a:pt x="2469" y="19782"/>
                    <a:pt x="4504" y="17880"/>
                    <a:pt x="6472" y="16513"/>
                  </a:cubicBezTo>
                  <a:cubicBezTo>
                    <a:pt x="8607" y="15012"/>
                    <a:pt x="10742" y="13544"/>
                    <a:pt x="12877" y="12043"/>
                  </a:cubicBezTo>
                  <a:cubicBezTo>
                    <a:pt x="14811" y="10675"/>
                    <a:pt x="16846" y="9308"/>
                    <a:pt x="19181" y="8907"/>
                  </a:cubicBezTo>
                  <a:cubicBezTo>
                    <a:pt x="19615" y="8834"/>
                    <a:pt x="20054" y="8798"/>
                    <a:pt x="20493" y="8798"/>
                  </a:cubicBezTo>
                  <a:cubicBezTo>
                    <a:pt x="22042" y="8798"/>
                    <a:pt x="23585" y="9250"/>
                    <a:pt x="24885" y="10108"/>
                  </a:cubicBezTo>
                  <a:cubicBezTo>
                    <a:pt x="25185" y="10275"/>
                    <a:pt x="25486" y="10475"/>
                    <a:pt x="25786" y="10475"/>
                  </a:cubicBezTo>
                  <a:cubicBezTo>
                    <a:pt x="26086" y="10442"/>
                    <a:pt x="26320" y="10242"/>
                    <a:pt x="26553" y="10041"/>
                  </a:cubicBezTo>
                  <a:cubicBezTo>
                    <a:pt x="29755" y="7306"/>
                    <a:pt x="33892" y="6039"/>
                    <a:pt x="37928" y="4804"/>
                  </a:cubicBezTo>
                  <a:cubicBezTo>
                    <a:pt x="41797" y="3637"/>
                    <a:pt x="45733" y="2469"/>
                    <a:pt x="49770" y="2203"/>
                  </a:cubicBezTo>
                  <a:cubicBezTo>
                    <a:pt x="50511" y="2160"/>
                    <a:pt x="51248" y="2148"/>
                    <a:pt x="51983" y="2148"/>
                  </a:cubicBezTo>
                  <a:cubicBezTo>
                    <a:pt x="52966" y="2148"/>
                    <a:pt x="53945" y="2170"/>
                    <a:pt x="54922" y="2170"/>
                  </a:cubicBezTo>
                  <a:cubicBezTo>
                    <a:pt x="55518" y="2170"/>
                    <a:pt x="56113" y="2162"/>
                    <a:pt x="56708" y="2136"/>
                  </a:cubicBezTo>
                  <a:cubicBezTo>
                    <a:pt x="56841" y="2036"/>
                    <a:pt x="56941" y="1902"/>
                    <a:pt x="57042" y="1769"/>
                  </a:cubicBezTo>
                  <a:cubicBezTo>
                    <a:pt x="56941" y="1569"/>
                    <a:pt x="56808" y="1369"/>
                    <a:pt x="56608" y="1202"/>
                  </a:cubicBezTo>
                  <a:cubicBezTo>
                    <a:pt x="55340" y="101"/>
                    <a:pt x="53239" y="34"/>
                    <a:pt x="51638" y="1"/>
                  </a:cubicBezTo>
                  <a:cubicBezTo>
                    <a:pt x="51554" y="1"/>
                    <a:pt x="51470" y="0"/>
                    <a:pt x="5138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25"/>
          <p:cNvGrpSpPr/>
          <p:nvPr/>
        </p:nvGrpSpPr>
        <p:grpSpPr>
          <a:xfrm rot="894623">
            <a:off x="7106267" y="4582182"/>
            <a:ext cx="1373458" cy="922897"/>
            <a:chOff x="2302238" y="842175"/>
            <a:chExt cx="1373500" cy="922925"/>
          </a:xfrm>
        </p:grpSpPr>
        <p:sp>
          <p:nvSpPr>
            <p:cNvPr id="1430" name="Google Shape;1430;p25"/>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5"/>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5"/>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5"/>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5"/>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5"/>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5"/>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5"/>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5"/>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5"/>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5"/>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5"/>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5"/>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5"/>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5"/>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5"/>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5"/>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5"/>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5"/>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5"/>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5"/>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5"/>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5"/>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5"/>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5"/>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5"/>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5"/>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5"/>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5"/>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5"/>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5"/>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5"/>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5"/>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5"/>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5"/>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5"/>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5"/>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5"/>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5"/>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5"/>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5"/>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5"/>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25"/>
          <p:cNvGrpSpPr/>
          <p:nvPr/>
        </p:nvGrpSpPr>
        <p:grpSpPr>
          <a:xfrm rot="5113982">
            <a:off x="8389219" y="1995951"/>
            <a:ext cx="1361794" cy="879464"/>
            <a:chOff x="538050" y="1430388"/>
            <a:chExt cx="1361850" cy="879500"/>
          </a:xfrm>
        </p:grpSpPr>
        <p:sp>
          <p:nvSpPr>
            <p:cNvPr id="1473" name="Google Shape;1473;p25"/>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5"/>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5"/>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5"/>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25"/>
          <p:cNvGrpSpPr/>
          <p:nvPr/>
        </p:nvGrpSpPr>
        <p:grpSpPr>
          <a:xfrm>
            <a:off x="8145322" y="-97669"/>
            <a:ext cx="941093" cy="660496"/>
            <a:chOff x="8145322" y="-97669"/>
            <a:chExt cx="941093" cy="660496"/>
          </a:xfrm>
        </p:grpSpPr>
        <p:sp>
          <p:nvSpPr>
            <p:cNvPr id="1478" name="Google Shape;1478;p25"/>
            <p:cNvSpPr/>
            <p:nvPr/>
          </p:nvSpPr>
          <p:spPr>
            <a:xfrm rot="-2542547" flipH="1">
              <a:off x="8500418" y="81605"/>
              <a:ext cx="203861" cy="1161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5"/>
            <p:cNvSpPr/>
            <p:nvPr/>
          </p:nvSpPr>
          <p:spPr>
            <a:xfrm rot="-4689059" flipH="1">
              <a:off x="8140206" y="126102"/>
              <a:ext cx="156331" cy="1164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5"/>
            <p:cNvSpPr/>
            <p:nvPr/>
          </p:nvSpPr>
          <p:spPr>
            <a:xfrm rot="-2886029" flipH="1">
              <a:off x="8286619" y="-41018"/>
              <a:ext cx="203945" cy="1161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5"/>
            <p:cNvSpPr/>
            <p:nvPr/>
          </p:nvSpPr>
          <p:spPr>
            <a:xfrm rot="-5930150" flipH="1">
              <a:off x="8308014" y="316892"/>
              <a:ext cx="189448"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p:cNvSpPr/>
            <p:nvPr/>
          </p:nvSpPr>
          <p:spPr>
            <a:xfrm rot="-5933377" flipH="1">
              <a:off x="8179512" y="463414"/>
              <a:ext cx="118423"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rot="-261253" flipH="1">
              <a:off x="8576597" y="316833"/>
              <a:ext cx="118542" cy="7100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rot="-1854841" flipH="1">
              <a:off x="8839916" y="135394"/>
              <a:ext cx="118540" cy="7105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rot="-2542547" flipH="1">
              <a:off x="8888334" y="312132"/>
              <a:ext cx="203861" cy="6223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25"/>
          <p:cNvGrpSpPr/>
          <p:nvPr/>
        </p:nvGrpSpPr>
        <p:grpSpPr>
          <a:xfrm rot="4613443">
            <a:off x="-747983" y="2680630"/>
            <a:ext cx="1684482" cy="782693"/>
            <a:chOff x="1884850" y="3105525"/>
            <a:chExt cx="1684550" cy="782725"/>
          </a:xfrm>
        </p:grpSpPr>
        <p:sp>
          <p:nvSpPr>
            <p:cNvPr id="1487" name="Google Shape;1487;p25"/>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25"/>
          <p:cNvSpPr/>
          <p:nvPr/>
        </p:nvSpPr>
        <p:spPr>
          <a:xfrm rot="-6957655" flipH="1">
            <a:off x="-617491" y="-425835"/>
            <a:ext cx="1267198" cy="2042026"/>
          </a:xfrm>
          <a:custGeom>
            <a:avLst/>
            <a:gdLst/>
            <a:ahLst/>
            <a:cxnLst/>
            <a:rect l="l" t="t" r="r" b="b"/>
            <a:pathLst>
              <a:path w="30801" h="81679" extrusionOk="0">
                <a:moveTo>
                  <a:pt x="29746" y="6214"/>
                </a:moveTo>
                <a:cubicBezTo>
                  <a:pt x="27910" y="5663"/>
                  <a:pt x="18637" y="-4803"/>
                  <a:pt x="18729" y="2909"/>
                </a:cubicBezTo>
                <a:cubicBezTo>
                  <a:pt x="18821" y="10621"/>
                  <a:pt x="33419" y="39356"/>
                  <a:pt x="30297" y="52484"/>
                </a:cubicBezTo>
                <a:cubicBezTo>
                  <a:pt x="27176" y="65612"/>
                  <a:pt x="5050" y="76813"/>
                  <a:pt x="0" y="81679"/>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1506"/>
        <p:cNvGrpSpPr/>
        <p:nvPr/>
      </p:nvGrpSpPr>
      <p:grpSpPr>
        <a:xfrm>
          <a:off x="0" y="0"/>
          <a:ext cx="0" cy="0"/>
          <a:chOff x="0" y="0"/>
          <a:chExt cx="0" cy="0"/>
        </a:xfrm>
      </p:grpSpPr>
      <p:grpSp>
        <p:nvGrpSpPr>
          <p:cNvPr id="1507" name="Google Shape;1507;p26"/>
          <p:cNvGrpSpPr/>
          <p:nvPr/>
        </p:nvGrpSpPr>
        <p:grpSpPr>
          <a:xfrm>
            <a:off x="-204275" y="3993225"/>
            <a:ext cx="1515275" cy="1150275"/>
            <a:chOff x="4181475" y="1873500"/>
            <a:chExt cx="1515275" cy="1150275"/>
          </a:xfrm>
        </p:grpSpPr>
        <p:sp>
          <p:nvSpPr>
            <p:cNvPr id="1508" name="Google Shape;1508;p26"/>
            <p:cNvSpPr/>
            <p:nvPr/>
          </p:nvSpPr>
          <p:spPr>
            <a:xfrm>
              <a:off x="4181475" y="1873500"/>
              <a:ext cx="1515275" cy="1150275"/>
            </a:xfrm>
            <a:custGeom>
              <a:avLst/>
              <a:gdLst/>
              <a:ahLst/>
              <a:cxnLst/>
              <a:rect l="l" t="t" r="r" b="b"/>
              <a:pathLst>
                <a:path w="60611" h="46011" extrusionOk="0">
                  <a:moveTo>
                    <a:pt x="31142" y="0"/>
                  </a:moveTo>
                  <a:cubicBezTo>
                    <a:pt x="29904" y="0"/>
                    <a:pt x="28696" y="320"/>
                    <a:pt x="27487" y="670"/>
                  </a:cubicBezTo>
                  <a:cubicBezTo>
                    <a:pt x="24485" y="1604"/>
                    <a:pt x="21616" y="2938"/>
                    <a:pt x="18814" y="4372"/>
                  </a:cubicBezTo>
                  <a:cubicBezTo>
                    <a:pt x="13310" y="7174"/>
                    <a:pt x="8040" y="10477"/>
                    <a:pt x="3036" y="14146"/>
                  </a:cubicBezTo>
                  <a:cubicBezTo>
                    <a:pt x="1402" y="15347"/>
                    <a:pt x="1" y="16247"/>
                    <a:pt x="167" y="18482"/>
                  </a:cubicBezTo>
                  <a:cubicBezTo>
                    <a:pt x="401" y="21351"/>
                    <a:pt x="3403" y="23886"/>
                    <a:pt x="5271" y="25854"/>
                  </a:cubicBezTo>
                  <a:cubicBezTo>
                    <a:pt x="8206" y="28957"/>
                    <a:pt x="11175" y="32059"/>
                    <a:pt x="14478" y="34761"/>
                  </a:cubicBezTo>
                  <a:cubicBezTo>
                    <a:pt x="16946" y="36729"/>
                    <a:pt x="18747" y="39331"/>
                    <a:pt x="21249" y="41332"/>
                  </a:cubicBezTo>
                  <a:cubicBezTo>
                    <a:pt x="23718" y="43267"/>
                    <a:pt x="26486" y="45802"/>
                    <a:pt x="29722" y="46002"/>
                  </a:cubicBezTo>
                  <a:cubicBezTo>
                    <a:pt x="29835" y="46008"/>
                    <a:pt x="29946" y="46011"/>
                    <a:pt x="30055" y="46011"/>
                  </a:cubicBezTo>
                  <a:cubicBezTo>
                    <a:pt x="31868" y="46011"/>
                    <a:pt x="33078" y="45239"/>
                    <a:pt x="34525" y="44201"/>
                  </a:cubicBezTo>
                  <a:cubicBezTo>
                    <a:pt x="40296" y="40065"/>
                    <a:pt x="45533" y="35194"/>
                    <a:pt x="50103" y="29724"/>
                  </a:cubicBezTo>
                  <a:cubicBezTo>
                    <a:pt x="53205" y="26021"/>
                    <a:pt x="56341" y="22419"/>
                    <a:pt x="58409" y="17982"/>
                  </a:cubicBezTo>
                  <a:cubicBezTo>
                    <a:pt x="59176" y="16281"/>
                    <a:pt x="60611" y="14780"/>
                    <a:pt x="59210" y="12945"/>
                  </a:cubicBezTo>
                  <a:cubicBezTo>
                    <a:pt x="58376" y="11878"/>
                    <a:pt x="57175" y="11244"/>
                    <a:pt x="56007" y="10610"/>
                  </a:cubicBezTo>
                  <a:cubicBezTo>
                    <a:pt x="49336" y="7108"/>
                    <a:pt x="42631" y="3572"/>
                    <a:pt x="35526" y="1003"/>
                  </a:cubicBezTo>
                  <a:cubicBezTo>
                    <a:pt x="34192" y="503"/>
                    <a:pt x="32791" y="36"/>
                    <a:pt x="31323" y="2"/>
                  </a:cubicBezTo>
                  <a:cubicBezTo>
                    <a:pt x="31263" y="1"/>
                    <a:pt x="31202" y="0"/>
                    <a:pt x="311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6"/>
            <p:cNvSpPr/>
            <p:nvPr/>
          </p:nvSpPr>
          <p:spPr>
            <a:xfrm>
              <a:off x="4185650" y="2212125"/>
              <a:ext cx="1503600" cy="811650"/>
            </a:xfrm>
            <a:custGeom>
              <a:avLst/>
              <a:gdLst/>
              <a:ahLst/>
              <a:cxnLst/>
              <a:rect l="l" t="t" r="r" b="b"/>
              <a:pathLst>
                <a:path w="60144" h="32466" extrusionOk="0">
                  <a:moveTo>
                    <a:pt x="59409" y="1"/>
                  </a:moveTo>
                  <a:cubicBezTo>
                    <a:pt x="59143" y="901"/>
                    <a:pt x="58542" y="1768"/>
                    <a:pt x="58109" y="2669"/>
                  </a:cubicBezTo>
                  <a:cubicBezTo>
                    <a:pt x="56040" y="7139"/>
                    <a:pt x="52905" y="10708"/>
                    <a:pt x="49803" y="14444"/>
                  </a:cubicBezTo>
                  <a:cubicBezTo>
                    <a:pt x="45233" y="19915"/>
                    <a:pt x="39996" y="24785"/>
                    <a:pt x="34225" y="28921"/>
                  </a:cubicBezTo>
                  <a:cubicBezTo>
                    <a:pt x="32777" y="29960"/>
                    <a:pt x="31567" y="30731"/>
                    <a:pt x="29782" y="30731"/>
                  </a:cubicBezTo>
                  <a:cubicBezTo>
                    <a:pt x="29675" y="30731"/>
                    <a:pt x="29566" y="30728"/>
                    <a:pt x="29455" y="30723"/>
                  </a:cubicBezTo>
                  <a:cubicBezTo>
                    <a:pt x="26186" y="30522"/>
                    <a:pt x="23450" y="27987"/>
                    <a:pt x="20982" y="26053"/>
                  </a:cubicBezTo>
                  <a:cubicBezTo>
                    <a:pt x="18447" y="24018"/>
                    <a:pt x="16679" y="21449"/>
                    <a:pt x="14211" y="19481"/>
                  </a:cubicBezTo>
                  <a:cubicBezTo>
                    <a:pt x="10875" y="16779"/>
                    <a:pt x="7939" y="13677"/>
                    <a:pt x="5004" y="10575"/>
                  </a:cubicBezTo>
                  <a:cubicBezTo>
                    <a:pt x="3303" y="8807"/>
                    <a:pt x="701" y="6572"/>
                    <a:pt x="34" y="4003"/>
                  </a:cubicBezTo>
                  <a:cubicBezTo>
                    <a:pt x="0" y="4304"/>
                    <a:pt x="0" y="4604"/>
                    <a:pt x="0" y="4937"/>
                  </a:cubicBezTo>
                  <a:cubicBezTo>
                    <a:pt x="234" y="7806"/>
                    <a:pt x="3236" y="10341"/>
                    <a:pt x="5104" y="12309"/>
                  </a:cubicBezTo>
                  <a:cubicBezTo>
                    <a:pt x="8039" y="15412"/>
                    <a:pt x="11008" y="18514"/>
                    <a:pt x="14311" y="21216"/>
                  </a:cubicBezTo>
                  <a:cubicBezTo>
                    <a:pt x="16779" y="23184"/>
                    <a:pt x="18580" y="25786"/>
                    <a:pt x="21082" y="27787"/>
                  </a:cubicBezTo>
                  <a:cubicBezTo>
                    <a:pt x="23551" y="29722"/>
                    <a:pt x="26319" y="32257"/>
                    <a:pt x="29555" y="32457"/>
                  </a:cubicBezTo>
                  <a:cubicBezTo>
                    <a:pt x="29668" y="32463"/>
                    <a:pt x="29779" y="32466"/>
                    <a:pt x="29888" y="32466"/>
                  </a:cubicBezTo>
                  <a:cubicBezTo>
                    <a:pt x="31701" y="32466"/>
                    <a:pt x="32911" y="31694"/>
                    <a:pt x="34358" y="30656"/>
                  </a:cubicBezTo>
                  <a:cubicBezTo>
                    <a:pt x="40129" y="26520"/>
                    <a:pt x="45366" y="21649"/>
                    <a:pt x="49936" y="16179"/>
                  </a:cubicBezTo>
                  <a:cubicBezTo>
                    <a:pt x="53038" y="12443"/>
                    <a:pt x="56174" y="8874"/>
                    <a:pt x="58242" y="4404"/>
                  </a:cubicBezTo>
                  <a:cubicBezTo>
                    <a:pt x="58909" y="2936"/>
                    <a:pt x="60143" y="1568"/>
                    <a:pt x="594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6"/>
            <p:cNvSpPr/>
            <p:nvPr/>
          </p:nvSpPr>
          <p:spPr>
            <a:xfrm>
              <a:off x="4311575" y="1930175"/>
              <a:ext cx="1245900" cy="950075"/>
            </a:xfrm>
            <a:custGeom>
              <a:avLst/>
              <a:gdLst/>
              <a:ahLst/>
              <a:cxnLst/>
              <a:rect l="l" t="t" r="r" b="b"/>
              <a:pathLst>
                <a:path w="49836" h="38003" extrusionOk="0">
                  <a:moveTo>
                    <a:pt x="40963" y="19618"/>
                  </a:moveTo>
                  <a:cubicBezTo>
                    <a:pt x="42364" y="19618"/>
                    <a:pt x="42364" y="21786"/>
                    <a:pt x="40963" y="21786"/>
                  </a:cubicBezTo>
                  <a:cubicBezTo>
                    <a:pt x="39562" y="21786"/>
                    <a:pt x="39562" y="19618"/>
                    <a:pt x="40963" y="19618"/>
                  </a:cubicBezTo>
                  <a:close/>
                  <a:moveTo>
                    <a:pt x="36193" y="21953"/>
                  </a:moveTo>
                  <a:cubicBezTo>
                    <a:pt x="37160" y="21953"/>
                    <a:pt x="37160" y="23487"/>
                    <a:pt x="36193" y="23487"/>
                  </a:cubicBezTo>
                  <a:cubicBezTo>
                    <a:pt x="35192" y="23487"/>
                    <a:pt x="35192" y="21953"/>
                    <a:pt x="36193" y="21953"/>
                  </a:cubicBezTo>
                  <a:close/>
                  <a:moveTo>
                    <a:pt x="10575" y="23421"/>
                  </a:moveTo>
                  <a:cubicBezTo>
                    <a:pt x="11242" y="23421"/>
                    <a:pt x="11709" y="23988"/>
                    <a:pt x="11742" y="24621"/>
                  </a:cubicBezTo>
                  <a:cubicBezTo>
                    <a:pt x="11775" y="25255"/>
                    <a:pt x="11175" y="25789"/>
                    <a:pt x="10575" y="25789"/>
                  </a:cubicBezTo>
                  <a:cubicBezTo>
                    <a:pt x="9907" y="25789"/>
                    <a:pt x="9407" y="25255"/>
                    <a:pt x="9374" y="24621"/>
                  </a:cubicBezTo>
                  <a:cubicBezTo>
                    <a:pt x="9374" y="23988"/>
                    <a:pt x="9941" y="23421"/>
                    <a:pt x="10575" y="23421"/>
                  </a:cubicBezTo>
                  <a:close/>
                  <a:moveTo>
                    <a:pt x="36193" y="25022"/>
                  </a:moveTo>
                  <a:cubicBezTo>
                    <a:pt x="36526" y="25022"/>
                    <a:pt x="36827" y="25122"/>
                    <a:pt x="37127" y="25255"/>
                  </a:cubicBezTo>
                  <a:cubicBezTo>
                    <a:pt x="37127" y="25255"/>
                    <a:pt x="37160" y="25289"/>
                    <a:pt x="37160" y="25289"/>
                  </a:cubicBezTo>
                  <a:cubicBezTo>
                    <a:pt x="37661" y="25522"/>
                    <a:pt x="37961" y="26089"/>
                    <a:pt x="38027" y="26589"/>
                  </a:cubicBezTo>
                  <a:cubicBezTo>
                    <a:pt x="38094" y="27157"/>
                    <a:pt x="37927" y="27690"/>
                    <a:pt x="37527" y="28124"/>
                  </a:cubicBezTo>
                  <a:lnTo>
                    <a:pt x="37494" y="28157"/>
                  </a:lnTo>
                  <a:cubicBezTo>
                    <a:pt x="37170" y="28503"/>
                    <a:pt x="36706" y="28667"/>
                    <a:pt x="36238" y="28667"/>
                  </a:cubicBezTo>
                  <a:cubicBezTo>
                    <a:pt x="35983" y="28667"/>
                    <a:pt x="35727" y="28618"/>
                    <a:pt x="35492" y="28524"/>
                  </a:cubicBezTo>
                  <a:cubicBezTo>
                    <a:pt x="34892" y="28257"/>
                    <a:pt x="34492" y="27724"/>
                    <a:pt x="34392" y="27090"/>
                  </a:cubicBezTo>
                  <a:cubicBezTo>
                    <a:pt x="34291" y="26356"/>
                    <a:pt x="34625" y="25622"/>
                    <a:pt x="35259" y="25255"/>
                  </a:cubicBezTo>
                  <a:cubicBezTo>
                    <a:pt x="35526" y="25122"/>
                    <a:pt x="35893" y="25022"/>
                    <a:pt x="36193" y="25022"/>
                  </a:cubicBezTo>
                  <a:close/>
                  <a:moveTo>
                    <a:pt x="25703" y="1"/>
                  </a:moveTo>
                  <a:cubicBezTo>
                    <a:pt x="24696" y="1"/>
                    <a:pt x="23692" y="254"/>
                    <a:pt x="22717" y="537"/>
                  </a:cubicBezTo>
                  <a:cubicBezTo>
                    <a:pt x="20248" y="1305"/>
                    <a:pt x="17880" y="2406"/>
                    <a:pt x="15545" y="3573"/>
                  </a:cubicBezTo>
                  <a:cubicBezTo>
                    <a:pt x="11008" y="5941"/>
                    <a:pt x="6638" y="8643"/>
                    <a:pt x="2502" y="11679"/>
                  </a:cubicBezTo>
                  <a:cubicBezTo>
                    <a:pt x="1168" y="12646"/>
                    <a:pt x="0" y="13413"/>
                    <a:pt x="167" y="15248"/>
                  </a:cubicBezTo>
                  <a:cubicBezTo>
                    <a:pt x="301" y="17183"/>
                    <a:pt x="1968" y="18951"/>
                    <a:pt x="3436" y="20418"/>
                  </a:cubicBezTo>
                  <a:cubicBezTo>
                    <a:pt x="3570" y="20018"/>
                    <a:pt x="3970" y="19685"/>
                    <a:pt x="4403" y="19685"/>
                  </a:cubicBezTo>
                  <a:cubicBezTo>
                    <a:pt x="4937" y="19685"/>
                    <a:pt x="5371" y="20152"/>
                    <a:pt x="5404" y="20685"/>
                  </a:cubicBezTo>
                  <a:cubicBezTo>
                    <a:pt x="5404" y="21152"/>
                    <a:pt x="5071" y="21519"/>
                    <a:pt x="4637" y="21653"/>
                  </a:cubicBezTo>
                  <a:cubicBezTo>
                    <a:pt x="5037" y="22053"/>
                    <a:pt x="5404" y="22453"/>
                    <a:pt x="5804" y="22853"/>
                  </a:cubicBezTo>
                  <a:cubicBezTo>
                    <a:pt x="6005" y="22587"/>
                    <a:pt x="6271" y="22386"/>
                    <a:pt x="6605" y="22320"/>
                  </a:cubicBezTo>
                  <a:cubicBezTo>
                    <a:pt x="6605" y="22320"/>
                    <a:pt x="6638" y="22286"/>
                    <a:pt x="6672" y="22286"/>
                  </a:cubicBezTo>
                  <a:cubicBezTo>
                    <a:pt x="6784" y="22262"/>
                    <a:pt x="6902" y="22250"/>
                    <a:pt x="7021" y="22250"/>
                  </a:cubicBezTo>
                  <a:cubicBezTo>
                    <a:pt x="7398" y="22250"/>
                    <a:pt x="7786" y="22375"/>
                    <a:pt x="8039" y="22653"/>
                  </a:cubicBezTo>
                  <a:cubicBezTo>
                    <a:pt x="8039" y="22687"/>
                    <a:pt x="8073" y="22687"/>
                    <a:pt x="8073" y="22720"/>
                  </a:cubicBezTo>
                  <a:cubicBezTo>
                    <a:pt x="8606" y="23287"/>
                    <a:pt x="8673" y="24121"/>
                    <a:pt x="8206" y="24721"/>
                  </a:cubicBezTo>
                  <a:cubicBezTo>
                    <a:pt x="8106" y="24855"/>
                    <a:pt x="8006" y="24922"/>
                    <a:pt x="7906" y="25022"/>
                  </a:cubicBezTo>
                  <a:cubicBezTo>
                    <a:pt x="8273" y="25355"/>
                    <a:pt x="8606" y="25689"/>
                    <a:pt x="8973" y="26056"/>
                  </a:cubicBezTo>
                  <a:cubicBezTo>
                    <a:pt x="9140" y="25956"/>
                    <a:pt x="9340" y="25922"/>
                    <a:pt x="9507" y="25922"/>
                  </a:cubicBezTo>
                  <a:cubicBezTo>
                    <a:pt x="10241" y="25922"/>
                    <a:pt x="10808" y="26489"/>
                    <a:pt x="10808" y="27190"/>
                  </a:cubicBezTo>
                  <a:cubicBezTo>
                    <a:pt x="10841" y="27357"/>
                    <a:pt x="10808" y="27523"/>
                    <a:pt x="10741" y="27657"/>
                  </a:cubicBezTo>
                  <a:cubicBezTo>
                    <a:pt x="11142" y="28024"/>
                    <a:pt x="11542" y="28357"/>
                    <a:pt x="11976" y="28691"/>
                  </a:cubicBezTo>
                  <a:cubicBezTo>
                    <a:pt x="13043" y="29558"/>
                    <a:pt x="13977" y="30592"/>
                    <a:pt x="14911" y="31593"/>
                  </a:cubicBezTo>
                  <a:cubicBezTo>
                    <a:pt x="14844" y="30993"/>
                    <a:pt x="15178" y="30359"/>
                    <a:pt x="15945" y="30359"/>
                  </a:cubicBezTo>
                  <a:cubicBezTo>
                    <a:pt x="17313" y="30359"/>
                    <a:pt x="17279" y="32494"/>
                    <a:pt x="15945" y="32494"/>
                  </a:cubicBezTo>
                  <a:cubicBezTo>
                    <a:pt x="15878" y="32494"/>
                    <a:pt x="15812" y="32460"/>
                    <a:pt x="15778" y="32460"/>
                  </a:cubicBezTo>
                  <a:cubicBezTo>
                    <a:pt x="16345" y="33027"/>
                    <a:pt x="16912" y="33594"/>
                    <a:pt x="17580" y="34128"/>
                  </a:cubicBezTo>
                  <a:cubicBezTo>
                    <a:pt x="19614" y="35729"/>
                    <a:pt x="21883" y="37831"/>
                    <a:pt x="24585" y="37998"/>
                  </a:cubicBezTo>
                  <a:cubicBezTo>
                    <a:pt x="24664" y="38001"/>
                    <a:pt x="24741" y="38002"/>
                    <a:pt x="24817" y="38002"/>
                  </a:cubicBezTo>
                  <a:cubicBezTo>
                    <a:pt x="26320" y="38002"/>
                    <a:pt x="27314" y="37387"/>
                    <a:pt x="28521" y="36530"/>
                  </a:cubicBezTo>
                  <a:cubicBezTo>
                    <a:pt x="29121" y="36063"/>
                    <a:pt x="29755" y="35629"/>
                    <a:pt x="30322" y="35162"/>
                  </a:cubicBezTo>
                  <a:cubicBezTo>
                    <a:pt x="28321" y="34495"/>
                    <a:pt x="28554" y="30993"/>
                    <a:pt x="31056" y="30993"/>
                  </a:cubicBezTo>
                  <a:cubicBezTo>
                    <a:pt x="32323" y="30993"/>
                    <a:pt x="33024" y="31927"/>
                    <a:pt x="33091" y="32927"/>
                  </a:cubicBezTo>
                  <a:cubicBezTo>
                    <a:pt x="35492" y="30859"/>
                    <a:pt x="37761" y="28658"/>
                    <a:pt x="39895" y="26289"/>
                  </a:cubicBezTo>
                  <a:cubicBezTo>
                    <a:pt x="39095" y="26156"/>
                    <a:pt x="38528" y="25489"/>
                    <a:pt x="38494" y="24688"/>
                  </a:cubicBezTo>
                  <a:cubicBezTo>
                    <a:pt x="38461" y="23787"/>
                    <a:pt x="39295" y="23020"/>
                    <a:pt x="40162" y="23020"/>
                  </a:cubicBezTo>
                  <a:cubicBezTo>
                    <a:pt x="40896" y="23020"/>
                    <a:pt x="41497" y="23521"/>
                    <a:pt x="41697" y="24188"/>
                  </a:cubicBezTo>
                  <a:cubicBezTo>
                    <a:pt x="43965" y="21486"/>
                    <a:pt x="46167" y="18884"/>
                    <a:pt x="47768" y="15782"/>
                  </a:cubicBezTo>
                  <a:lnTo>
                    <a:pt x="47768" y="15782"/>
                  </a:lnTo>
                  <a:cubicBezTo>
                    <a:pt x="47705" y="15793"/>
                    <a:pt x="47641" y="15799"/>
                    <a:pt x="47577" y="15799"/>
                  </a:cubicBezTo>
                  <a:cubicBezTo>
                    <a:pt x="47267" y="15799"/>
                    <a:pt x="46955" y="15669"/>
                    <a:pt x="46734" y="15448"/>
                  </a:cubicBezTo>
                  <a:cubicBezTo>
                    <a:pt x="46200" y="14914"/>
                    <a:pt x="46300" y="13914"/>
                    <a:pt x="46967" y="13513"/>
                  </a:cubicBezTo>
                  <a:cubicBezTo>
                    <a:pt x="47001" y="13513"/>
                    <a:pt x="47034" y="13513"/>
                    <a:pt x="47067" y="13480"/>
                  </a:cubicBezTo>
                  <a:cubicBezTo>
                    <a:pt x="47246" y="13378"/>
                    <a:pt x="47440" y="13329"/>
                    <a:pt x="47634" y="13329"/>
                  </a:cubicBezTo>
                  <a:cubicBezTo>
                    <a:pt x="47945" y="13329"/>
                    <a:pt x="48255" y="13454"/>
                    <a:pt x="48502" y="13680"/>
                  </a:cubicBezTo>
                  <a:cubicBezTo>
                    <a:pt x="48602" y="13747"/>
                    <a:pt x="48668" y="13847"/>
                    <a:pt x="48735" y="13947"/>
                  </a:cubicBezTo>
                  <a:cubicBezTo>
                    <a:pt x="49302" y="12880"/>
                    <a:pt x="49836" y="11879"/>
                    <a:pt x="48935" y="10678"/>
                  </a:cubicBezTo>
                  <a:cubicBezTo>
                    <a:pt x="48268" y="9811"/>
                    <a:pt x="47267" y="9277"/>
                    <a:pt x="46300" y="8777"/>
                  </a:cubicBezTo>
                  <a:cubicBezTo>
                    <a:pt x="40763" y="5841"/>
                    <a:pt x="35225" y="2939"/>
                    <a:pt x="29355" y="804"/>
                  </a:cubicBezTo>
                  <a:cubicBezTo>
                    <a:pt x="28254" y="404"/>
                    <a:pt x="27086" y="37"/>
                    <a:pt x="25885" y="4"/>
                  </a:cubicBezTo>
                  <a:cubicBezTo>
                    <a:pt x="25825" y="2"/>
                    <a:pt x="25764" y="1"/>
                    <a:pt x="257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26"/>
          <p:cNvGrpSpPr/>
          <p:nvPr/>
        </p:nvGrpSpPr>
        <p:grpSpPr>
          <a:xfrm>
            <a:off x="7970263" y="3993225"/>
            <a:ext cx="1373500" cy="922925"/>
            <a:chOff x="2302238" y="842175"/>
            <a:chExt cx="1373500" cy="922925"/>
          </a:xfrm>
        </p:grpSpPr>
        <p:sp>
          <p:nvSpPr>
            <p:cNvPr id="1512" name="Google Shape;1512;p26"/>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6"/>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6"/>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6"/>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6"/>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6"/>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6"/>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6"/>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6"/>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6"/>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6"/>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6"/>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6"/>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6"/>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6"/>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6"/>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6"/>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6"/>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6"/>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6"/>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6"/>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6"/>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6"/>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6"/>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6"/>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6"/>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6"/>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6"/>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6"/>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6"/>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6"/>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6"/>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6"/>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6"/>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6"/>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6"/>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6"/>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6"/>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26"/>
          <p:cNvGrpSpPr/>
          <p:nvPr/>
        </p:nvGrpSpPr>
        <p:grpSpPr>
          <a:xfrm>
            <a:off x="-204276" y="-7"/>
            <a:ext cx="1237008" cy="837880"/>
            <a:chOff x="7954374" y="56393"/>
            <a:chExt cx="1237008" cy="837880"/>
          </a:xfrm>
        </p:grpSpPr>
        <p:sp>
          <p:nvSpPr>
            <p:cNvPr id="1555" name="Google Shape;1555;p26"/>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26"/>
          <p:cNvGrpSpPr/>
          <p:nvPr/>
        </p:nvGrpSpPr>
        <p:grpSpPr>
          <a:xfrm rot="10800000">
            <a:off x="4081625" y="4351750"/>
            <a:ext cx="1600325" cy="939550"/>
            <a:chOff x="1939900" y="2001425"/>
            <a:chExt cx="1600325" cy="939550"/>
          </a:xfrm>
        </p:grpSpPr>
        <p:sp>
          <p:nvSpPr>
            <p:cNvPr id="1565" name="Google Shape;1565;p26"/>
            <p:cNvSpPr/>
            <p:nvPr/>
          </p:nvSpPr>
          <p:spPr>
            <a:xfrm>
              <a:off x="1939900" y="2001425"/>
              <a:ext cx="1600325" cy="939550"/>
            </a:xfrm>
            <a:custGeom>
              <a:avLst/>
              <a:gdLst/>
              <a:ahLst/>
              <a:cxnLst/>
              <a:rect l="l" t="t" r="r" b="b"/>
              <a:pathLst>
                <a:path w="64013" h="37582" extrusionOk="0">
                  <a:moveTo>
                    <a:pt x="53040" y="0"/>
                  </a:moveTo>
                  <a:cubicBezTo>
                    <a:pt x="52834" y="0"/>
                    <a:pt x="52630" y="14"/>
                    <a:pt x="52438" y="35"/>
                  </a:cubicBezTo>
                  <a:cubicBezTo>
                    <a:pt x="48401" y="536"/>
                    <a:pt x="44565" y="2037"/>
                    <a:pt x="40629" y="3071"/>
                  </a:cubicBezTo>
                  <a:cubicBezTo>
                    <a:pt x="36860" y="4071"/>
                    <a:pt x="33457" y="3805"/>
                    <a:pt x="29655" y="4005"/>
                  </a:cubicBezTo>
                  <a:cubicBezTo>
                    <a:pt x="27420" y="4138"/>
                    <a:pt x="25151" y="4739"/>
                    <a:pt x="22950" y="4772"/>
                  </a:cubicBezTo>
                  <a:cubicBezTo>
                    <a:pt x="22928" y="4772"/>
                    <a:pt x="22907" y="4773"/>
                    <a:pt x="22886" y="4773"/>
                  </a:cubicBezTo>
                  <a:cubicBezTo>
                    <a:pt x="21755" y="4773"/>
                    <a:pt x="20472" y="4112"/>
                    <a:pt x="19293" y="4112"/>
                  </a:cubicBezTo>
                  <a:cubicBezTo>
                    <a:pt x="18956" y="4112"/>
                    <a:pt x="18627" y="4166"/>
                    <a:pt x="18313" y="4305"/>
                  </a:cubicBezTo>
                  <a:cubicBezTo>
                    <a:pt x="17379" y="4739"/>
                    <a:pt x="17012" y="5839"/>
                    <a:pt x="16445" y="6707"/>
                  </a:cubicBezTo>
                  <a:cubicBezTo>
                    <a:pt x="15711" y="7741"/>
                    <a:pt x="14577" y="8475"/>
                    <a:pt x="13310" y="8641"/>
                  </a:cubicBezTo>
                  <a:cubicBezTo>
                    <a:pt x="13160" y="8671"/>
                    <a:pt x="13003" y="8688"/>
                    <a:pt x="12846" y="8688"/>
                  </a:cubicBezTo>
                  <a:cubicBezTo>
                    <a:pt x="12653" y="8688"/>
                    <a:pt x="12459" y="8663"/>
                    <a:pt x="12276" y="8608"/>
                  </a:cubicBezTo>
                  <a:cubicBezTo>
                    <a:pt x="11842" y="8441"/>
                    <a:pt x="11508" y="8108"/>
                    <a:pt x="11175" y="7807"/>
                  </a:cubicBezTo>
                  <a:cubicBezTo>
                    <a:pt x="10240" y="6986"/>
                    <a:pt x="9040" y="6381"/>
                    <a:pt x="7821" y="6381"/>
                  </a:cubicBezTo>
                  <a:cubicBezTo>
                    <a:pt x="7605" y="6381"/>
                    <a:pt x="7388" y="6400"/>
                    <a:pt x="7172" y="6440"/>
                  </a:cubicBezTo>
                  <a:cubicBezTo>
                    <a:pt x="5771" y="6740"/>
                    <a:pt x="4537" y="8208"/>
                    <a:pt x="4937" y="9609"/>
                  </a:cubicBezTo>
                  <a:cubicBezTo>
                    <a:pt x="5070" y="10209"/>
                    <a:pt x="5504" y="10810"/>
                    <a:pt x="5271" y="11377"/>
                  </a:cubicBezTo>
                  <a:cubicBezTo>
                    <a:pt x="5137" y="11777"/>
                    <a:pt x="4703" y="12010"/>
                    <a:pt x="4337" y="12211"/>
                  </a:cubicBezTo>
                  <a:cubicBezTo>
                    <a:pt x="3002" y="12878"/>
                    <a:pt x="1635" y="13512"/>
                    <a:pt x="701" y="14612"/>
                  </a:cubicBezTo>
                  <a:cubicBezTo>
                    <a:pt x="334" y="15079"/>
                    <a:pt x="0" y="15680"/>
                    <a:pt x="167" y="16247"/>
                  </a:cubicBezTo>
                  <a:cubicBezTo>
                    <a:pt x="300" y="16814"/>
                    <a:pt x="834" y="17181"/>
                    <a:pt x="1268" y="17614"/>
                  </a:cubicBezTo>
                  <a:cubicBezTo>
                    <a:pt x="2135" y="18482"/>
                    <a:pt x="2502" y="19816"/>
                    <a:pt x="2202" y="21017"/>
                  </a:cubicBezTo>
                  <a:cubicBezTo>
                    <a:pt x="1901" y="22251"/>
                    <a:pt x="1001" y="23652"/>
                    <a:pt x="1835" y="24620"/>
                  </a:cubicBezTo>
                  <a:cubicBezTo>
                    <a:pt x="2335" y="25187"/>
                    <a:pt x="3202" y="25220"/>
                    <a:pt x="3836" y="25687"/>
                  </a:cubicBezTo>
                  <a:cubicBezTo>
                    <a:pt x="4937" y="26521"/>
                    <a:pt x="4804" y="28522"/>
                    <a:pt x="6038" y="29189"/>
                  </a:cubicBezTo>
                  <a:cubicBezTo>
                    <a:pt x="6234" y="29291"/>
                    <a:pt x="6448" y="29338"/>
                    <a:pt x="6664" y="29338"/>
                  </a:cubicBezTo>
                  <a:cubicBezTo>
                    <a:pt x="7365" y="29338"/>
                    <a:pt x="8078" y="28844"/>
                    <a:pt x="8206" y="28155"/>
                  </a:cubicBezTo>
                  <a:cubicBezTo>
                    <a:pt x="8473" y="26955"/>
                    <a:pt x="7272" y="25487"/>
                    <a:pt x="8139" y="24586"/>
                  </a:cubicBezTo>
                  <a:cubicBezTo>
                    <a:pt x="8367" y="24359"/>
                    <a:pt x="8670" y="24262"/>
                    <a:pt x="8986" y="24262"/>
                  </a:cubicBezTo>
                  <a:cubicBezTo>
                    <a:pt x="9366" y="24262"/>
                    <a:pt x="9765" y="24401"/>
                    <a:pt x="10074" y="24620"/>
                  </a:cubicBezTo>
                  <a:cubicBezTo>
                    <a:pt x="12276" y="26087"/>
                    <a:pt x="11842" y="30023"/>
                    <a:pt x="14210" y="31191"/>
                  </a:cubicBezTo>
                  <a:cubicBezTo>
                    <a:pt x="14547" y="31363"/>
                    <a:pt x="14915" y="31443"/>
                    <a:pt x="15287" y="31443"/>
                  </a:cubicBezTo>
                  <a:cubicBezTo>
                    <a:pt x="16425" y="31443"/>
                    <a:pt x="17586" y="30696"/>
                    <a:pt x="17913" y="29590"/>
                  </a:cubicBezTo>
                  <a:cubicBezTo>
                    <a:pt x="18180" y="28622"/>
                    <a:pt x="17980" y="27455"/>
                    <a:pt x="18680" y="26754"/>
                  </a:cubicBezTo>
                  <a:cubicBezTo>
                    <a:pt x="18962" y="26488"/>
                    <a:pt x="19331" y="26369"/>
                    <a:pt x="19713" y="26369"/>
                  </a:cubicBezTo>
                  <a:cubicBezTo>
                    <a:pt x="20146" y="26369"/>
                    <a:pt x="20594" y="26522"/>
                    <a:pt x="20948" y="26788"/>
                  </a:cubicBezTo>
                  <a:cubicBezTo>
                    <a:pt x="21616" y="27255"/>
                    <a:pt x="22016" y="28022"/>
                    <a:pt x="22316" y="28789"/>
                  </a:cubicBezTo>
                  <a:cubicBezTo>
                    <a:pt x="22850" y="30157"/>
                    <a:pt x="23217" y="31591"/>
                    <a:pt x="23917" y="32892"/>
                  </a:cubicBezTo>
                  <a:cubicBezTo>
                    <a:pt x="24584" y="34193"/>
                    <a:pt x="25652" y="35394"/>
                    <a:pt x="27053" y="35794"/>
                  </a:cubicBezTo>
                  <a:cubicBezTo>
                    <a:pt x="27174" y="35814"/>
                    <a:pt x="27296" y="35847"/>
                    <a:pt x="27418" y="35847"/>
                  </a:cubicBezTo>
                  <a:cubicBezTo>
                    <a:pt x="27496" y="35847"/>
                    <a:pt x="27575" y="35833"/>
                    <a:pt x="27653" y="35794"/>
                  </a:cubicBezTo>
                  <a:cubicBezTo>
                    <a:pt x="28087" y="35661"/>
                    <a:pt x="28154" y="35060"/>
                    <a:pt x="28187" y="34593"/>
                  </a:cubicBezTo>
                  <a:cubicBezTo>
                    <a:pt x="28287" y="33159"/>
                    <a:pt x="28787" y="31691"/>
                    <a:pt x="29921" y="30824"/>
                  </a:cubicBezTo>
                  <a:cubicBezTo>
                    <a:pt x="30451" y="30419"/>
                    <a:pt x="31132" y="30203"/>
                    <a:pt x="31797" y="30203"/>
                  </a:cubicBezTo>
                  <a:cubicBezTo>
                    <a:pt x="32557" y="30203"/>
                    <a:pt x="33295" y="30486"/>
                    <a:pt x="33758" y="31091"/>
                  </a:cubicBezTo>
                  <a:cubicBezTo>
                    <a:pt x="35025" y="32792"/>
                    <a:pt x="33457" y="35794"/>
                    <a:pt x="35092" y="37162"/>
                  </a:cubicBezTo>
                  <a:cubicBezTo>
                    <a:pt x="35436" y="37453"/>
                    <a:pt x="35841" y="37581"/>
                    <a:pt x="36260" y="37581"/>
                  </a:cubicBezTo>
                  <a:cubicBezTo>
                    <a:pt x="37424" y="37581"/>
                    <a:pt x="38693" y="36596"/>
                    <a:pt x="39061" y="35394"/>
                  </a:cubicBezTo>
                  <a:cubicBezTo>
                    <a:pt x="39362" y="34393"/>
                    <a:pt x="39261" y="33359"/>
                    <a:pt x="39328" y="32325"/>
                  </a:cubicBezTo>
                  <a:cubicBezTo>
                    <a:pt x="39362" y="31291"/>
                    <a:pt x="39595" y="30190"/>
                    <a:pt x="40329" y="29456"/>
                  </a:cubicBezTo>
                  <a:cubicBezTo>
                    <a:pt x="40698" y="29070"/>
                    <a:pt x="41261" y="28850"/>
                    <a:pt x="41799" y="28850"/>
                  </a:cubicBezTo>
                  <a:cubicBezTo>
                    <a:pt x="42283" y="28850"/>
                    <a:pt x="42746" y="29028"/>
                    <a:pt x="43031" y="29423"/>
                  </a:cubicBezTo>
                  <a:cubicBezTo>
                    <a:pt x="43264" y="29723"/>
                    <a:pt x="43364" y="30090"/>
                    <a:pt x="43565" y="30390"/>
                  </a:cubicBezTo>
                  <a:cubicBezTo>
                    <a:pt x="43895" y="30886"/>
                    <a:pt x="44494" y="31126"/>
                    <a:pt x="45108" y="31126"/>
                  </a:cubicBezTo>
                  <a:cubicBezTo>
                    <a:pt x="45486" y="31126"/>
                    <a:pt x="45869" y="31035"/>
                    <a:pt x="46200" y="30857"/>
                  </a:cubicBezTo>
                  <a:cubicBezTo>
                    <a:pt x="47034" y="30390"/>
                    <a:pt x="47567" y="29456"/>
                    <a:pt x="47868" y="28556"/>
                  </a:cubicBezTo>
                  <a:cubicBezTo>
                    <a:pt x="48168" y="27688"/>
                    <a:pt x="48335" y="26754"/>
                    <a:pt x="48968" y="26154"/>
                  </a:cubicBezTo>
                  <a:cubicBezTo>
                    <a:pt x="49515" y="25650"/>
                    <a:pt x="50227" y="25518"/>
                    <a:pt x="50997" y="25518"/>
                  </a:cubicBezTo>
                  <a:cubicBezTo>
                    <a:pt x="51842" y="25518"/>
                    <a:pt x="52757" y="25677"/>
                    <a:pt x="53600" y="25677"/>
                  </a:cubicBezTo>
                  <a:cubicBezTo>
                    <a:pt x="54379" y="25677"/>
                    <a:pt x="55096" y="25542"/>
                    <a:pt x="55640" y="25020"/>
                  </a:cubicBezTo>
                  <a:cubicBezTo>
                    <a:pt x="57208" y="23452"/>
                    <a:pt x="55640" y="20083"/>
                    <a:pt x="57474" y="18849"/>
                  </a:cubicBezTo>
                  <a:cubicBezTo>
                    <a:pt x="58408" y="18248"/>
                    <a:pt x="59743" y="18615"/>
                    <a:pt x="60743" y="18081"/>
                  </a:cubicBezTo>
                  <a:cubicBezTo>
                    <a:pt x="61544" y="17648"/>
                    <a:pt x="61944" y="16680"/>
                    <a:pt x="61944" y="15746"/>
                  </a:cubicBezTo>
                  <a:cubicBezTo>
                    <a:pt x="61911" y="14846"/>
                    <a:pt x="61544" y="13979"/>
                    <a:pt x="61077" y="13178"/>
                  </a:cubicBezTo>
                  <a:cubicBezTo>
                    <a:pt x="60844" y="12711"/>
                    <a:pt x="60543" y="12244"/>
                    <a:pt x="60543" y="11710"/>
                  </a:cubicBezTo>
                  <a:cubicBezTo>
                    <a:pt x="60577" y="10009"/>
                    <a:pt x="63512" y="9675"/>
                    <a:pt x="63846" y="7974"/>
                  </a:cubicBezTo>
                  <a:cubicBezTo>
                    <a:pt x="64012" y="7140"/>
                    <a:pt x="63412" y="6340"/>
                    <a:pt x="62678" y="5939"/>
                  </a:cubicBezTo>
                  <a:cubicBezTo>
                    <a:pt x="62044" y="5639"/>
                    <a:pt x="61344" y="5673"/>
                    <a:pt x="60743" y="5372"/>
                  </a:cubicBezTo>
                  <a:cubicBezTo>
                    <a:pt x="60643" y="5306"/>
                    <a:pt x="60543" y="5239"/>
                    <a:pt x="60443" y="5172"/>
                  </a:cubicBezTo>
                  <a:cubicBezTo>
                    <a:pt x="60043" y="4839"/>
                    <a:pt x="59809" y="4372"/>
                    <a:pt x="59176" y="4205"/>
                  </a:cubicBezTo>
                  <a:cubicBezTo>
                    <a:pt x="58909" y="4127"/>
                    <a:pt x="58635" y="4101"/>
                    <a:pt x="58357" y="4101"/>
                  </a:cubicBezTo>
                  <a:cubicBezTo>
                    <a:pt x="57801" y="4101"/>
                    <a:pt x="57230" y="4205"/>
                    <a:pt x="56674" y="4205"/>
                  </a:cubicBezTo>
                  <a:cubicBezTo>
                    <a:pt x="56639" y="4206"/>
                    <a:pt x="56604" y="4207"/>
                    <a:pt x="56569" y="4207"/>
                  </a:cubicBezTo>
                  <a:cubicBezTo>
                    <a:pt x="55758" y="4207"/>
                    <a:pt x="54832" y="3837"/>
                    <a:pt x="54672" y="3037"/>
                  </a:cubicBezTo>
                  <a:cubicBezTo>
                    <a:pt x="54506" y="2304"/>
                    <a:pt x="55039" y="1570"/>
                    <a:pt x="54806" y="869"/>
                  </a:cubicBezTo>
                  <a:cubicBezTo>
                    <a:pt x="54570" y="187"/>
                    <a:pt x="53797" y="0"/>
                    <a:pt x="5304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2039125" y="2461050"/>
              <a:ext cx="381125" cy="273850"/>
            </a:xfrm>
            <a:custGeom>
              <a:avLst/>
              <a:gdLst/>
              <a:ahLst/>
              <a:cxnLst/>
              <a:rect l="l" t="t" r="r" b="b"/>
              <a:pathLst>
                <a:path w="15245" h="10954" extrusionOk="0">
                  <a:moveTo>
                    <a:pt x="13268" y="0"/>
                  </a:moveTo>
                  <a:cubicBezTo>
                    <a:pt x="12542" y="0"/>
                    <a:pt x="11696" y="163"/>
                    <a:pt x="10875" y="697"/>
                  </a:cubicBezTo>
                  <a:cubicBezTo>
                    <a:pt x="9074" y="1865"/>
                    <a:pt x="2069" y="6168"/>
                    <a:pt x="1" y="7435"/>
                  </a:cubicBezTo>
                  <a:cubicBezTo>
                    <a:pt x="968" y="8336"/>
                    <a:pt x="868" y="10171"/>
                    <a:pt x="2069" y="10804"/>
                  </a:cubicBezTo>
                  <a:cubicBezTo>
                    <a:pt x="2265" y="10906"/>
                    <a:pt x="2479" y="10953"/>
                    <a:pt x="2695" y="10953"/>
                  </a:cubicBezTo>
                  <a:cubicBezTo>
                    <a:pt x="3396" y="10953"/>
                    <a:pt x="4109" y="10459"/>
                    <a:pt x="4237" y="9770"/>
                  </a:cubicBezTo>
                  <a:cubicBezTo>
                    <a:pt x="4504" y="8570"/>
                    <a:pt x="3303" y="7102"/>
                    <a:pt x="4170" y="6201"/>
                  </a:cubicBezTo>
                  <a:cubicBezTo>
                    <a:pt x="4398" y="5974"/>
                    <a:pt x="4701" y="5877"/>
                    <a:pt x="5017" y="5877"/>
                  </a:cubicBezTo>
                  <a:cubicBezTo>
                    <a:pt x="5397" y="5877"/>
                    <a:pt x="5796" y="6016"/>
                    <a:pt x="6105" y="6235"/>
                  </a:cubicBezTo>
                  <a:cubicBezTo>
                    <a:pt x="6539" y="6535"/>
                    <a:pt x="6872" y="6935"/>
                    <a:pt x="7172" y="7369"/>
                  </a:cubicBezTo>
                  <a:cubicBezTo>
                    <a:pt x="9407" y="5434"/>
                    <a:pt x="15245" y="397"/>
                    <a:pt x="15245" y="397"/>
                  </a:cubicBezTo>
                  <a:cubicBezTo>
                    <a:pt x="15245" y="397"/>
                    <a:pt x="14402" y="0"/>
                    <a:pt x="1326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722125" y="2547675"/>
              <a:ext cx="200150" cy="393300"/>
            </a:xfrm>
            <a:custGeom>
              <a:avLst/>
              <a:gdLst/>
              <a:ahLst/>
              <a:cxnLst/>
              <a:rect l="l" t="t" r="r" b="b"/>
              <a:pathLst>
                <a:path w="8006" h="15732" extrusionOk="0">
                  <a:moveTo>
                    <a:pt x="167" y="1"/>
                  </a:moveTo>
                  <a:cubicBezTo>
                    <a:pt x="134" y="34"/>
                    <a:pt x="100" y="68"/>
                    <a:pt x="100" y="134"/>
                  </a:cubicBezTo>
                  <a:cubicBezTo>
                    <a:pt x="0" y="902"/>
                    <a:pt x="100" y="1735"/>
                    <a:pt x="267" y="2469"/>
                  </a:cubicBezTo>
                  <a:cubicBezTo>
                    <a:pt x="367" y="2836"/>
                    <a:pt x="467" y="3203"/>
                    <a:pt x="534" y="3603"/>
                  </a:cubicBezTo>
                  <a:cubicBezTo>
                    <a:pt x="701" y="5205"/>
                    <a:pt x="901" y="6806"/>
                    <a:pt x="1134" y="8407"/>
                  </a:cubicBezTo>
                  <a:cubicBezTo>
                    <a:pt x="1668" y="8507"/>
                    <a:pt x="2135" y="8807"/>
                    <a:pt x="2469" y="9241"/>
                  </a:cubicBezTo>
                  <a:cubicBezTo>
                    <a:pt x="3736" y="10942"/>
                    <a:pt x="2168" y="13911"/>
                    <a:pt x="3803" y="15312"/>
                  </a:cubicBezTo>
                  <a:cubicBezTo>
                    <a:pt x="4147" y="15603"/>
                    <a:pt x="4552" y="15731"/>
                    <a:pt x="4971" y="15731"/>
                  </a:cubicBezTo>
                  <a:cubicBezTo>
                    <a:pt x="6135" y="15731"/>
                    <a:pt x="7404" y="14746"/>
                    <a:pt x="7772" y="13544"/>
                  </a:cubicBezTo>
                  <a:cubicBezTo>
                    <a:pt x="7906" y="13110"/>
                    <a:pt x="7972" y="12643"/>
                    <a:pt x="8006" y="12176"/>
                  </a:cubicBezTo>
                  <a:cubicBezTo>
                    <a:pt x="7639" y="11643"/>
                    <a:pt x="7305" y="11075"/>
                    <a:pt x="6938" y="10542"/>
                  </a:cubicBezTo>
                  <a:cubicBezTo>
                    <a:pt x="6071" y="9207"/>
                    <a:pt x="5204" y="7873"/>
                    <a:pt x="4370" y="6472"/>
                  </a:cubicBezTo>
                  <a:cubicBezTo>
                    <a:pt x="3636" y="5271"/>
                    <a:pt x="2969" y="4004"/>
                    <a:pt x="2202" y="2803"/>
                  </a:cubicBezTo>
                  <a:cubicBezTo>
                    <a:pt x="1601" y="1802"/>
                    <a:pt x="1268" y="735"/>
                    <a:pt x="300" y="34"/>
                  </a:cubicBezTo>
                  <a:cubicBezTo>
                    <a:pt x="267" y="34"/>
                    <a:pt x="200" y="1"/>
                    <a:pt x="16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071650" y="2363350"/>
              <a:ext cx="82575" cy="97300"/>
            </a:xfrm>
            <a:custGeom>
              <a:avLst/>
              <a:gdLst/>
              <a:ahLst/>
              <a:cxnLst/>
              <a:rect l="l" t="t" r="r" b="b"/>
              <a:pathLst>
                <a:path w="3303" h="3892" extrusionOk="0">
                  <a:moveTo>
                    <a:pt x="2091" y="0"/>
                  </a:moveTo>
                  <a:cubicBezTo>
                    <a:pt x="963" y="0"/>
                    <a:pt x="280" y="1177"/>
                    <a:pt x="67" y="2270"/>
                  </a:cubicBezTo>
                  <a:cubicBezTo>
                    <a:pt x="1" y="2737"/>
                    <a:pt x="1" y="3271"/>
                    <a:pt x="367" y="3604"/>
                  </a:cubicBezTo>
                  <a:cubicBezTo>
                    <a:pt x="553" y="3790"/>
                    <a:pt x="824" y="3892"/>
                    <a:pt x="1094" y="3892"/>
                  </a:cubicBezTo>
                  <a:cubicBezTo>
                    <a:pt x="1164" y="3892"/>
                    <a:pt x="1233" y="3885"/>
                    <a:pt x="1301" y="3871"/>
                  </a:cubicBezTo>
                  <a:cubicBezTo>
                    <a:pt x="1668" y="3805"/>
                    <a:pt x="1969" y="3638"/>
                    <a:pt x="2235" y="3404"/>
                  </a:cubicBezTo>
                  <a:cubicBezTo>
                    <a:pt x="2869" y="2871"/>
                    <a:pt x="3270" y="2037"/>
                    <a:pt x="3303" y="1203"/>
                  </a:cubicBezTo>
                  <a:cubicBezTo>
                    <a:pt x="3303" y="1003"/>
                    <a:pt x="3270" y="769"/>
                    <a:pt x="3169" y="569"/>
                  </a:cubicBezTo>
                  <a:cubicBezTo>
                    <a:pt x="3036" y="302"/>
                    <a:pt x="2736" y="135"/>
                    <a:pt x="2436" y="35"/>
                  </a:cubicBezTo>
                  <a:cubicBezTo>
                    <a:pt x="2316" y="11"/>
                    <a:pt x="2201" y="0"/>
                    <a:pt x="209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318375" y="2183125"/>
              <a:ext cx="133450" cy="60700"/>
            </a:xfrm>
            <a:custGeom>
              <a:avLst/>
              <a:gdLst/>
              <a:ahLst/>
              <a:cxnLst/>
              <a:rect l="l" t="t" r="r" b="b"/>
              <a:pathLst>
                <a:path w="5338" h="2428" extrusionOk="0">
                  <a:moveTo>
                    <a:pt x="3260" y="1"/>
                  </a:moveTo>
                  <a:cubicBezTo>
                    <a:pt x="2300" y="1"/>
                    <a:pt x="1092" y="346"/>
                    <a:pt x="334" y="740"/>
                  </a:cubicBezTo>
                  <a:cubicBezTo>
                    <a:pt x="267" y="773"/>
                    <a:pt x="167" y="806"/>
                    <a:pt x="134" y="873"/>
                  </a:cubicBezTo>
                  <a:cubicBezTo>
                    <a:pt x="0" y="1073"/>
                    <a:pt x="101" y="1340"/>
                    <a:pt x="234" y="1507"/>
                  </a:cubicBezTo>
                  <a:cubicBezTo>
                    <a:pt x="568" y="1940"/>
                    <a:pt x="1068" y="2207"/>
                    <a:pt x="1602" y="2341"/>
                  </a:cubicBezTo>
                  <a:cubicBezTo>
                    <a:pt x="1940" y="2404"/>
                    <a:pt x="2278" y="2427"/>
                    <a:pt x="2617" y="2427"/>
                  </a:cubicBezTo>
                  <a:cubicBezTo>
                    <a:pt x="2812" y="2427"/>
                    <a:pt x="3007" y="2420"/>
                    <a:pt x="3203" y="2407"/>
                  </a:cubicBezTo>
                  <a:cubicBezTo>
                    <a:pt x="3536" y="2374"/>
                    <a:pt x="3903" y="2341"/>
                    <a:pt x="4203" y="2207"/>
                  </a:cubicBezTo>
                  <a:cubicBezTo>
                    <a:pt x="5338" y="1674"/>
                    <a:pt x="4871" y="173"/>
                    <a:pt x="3770" y="39"/>
                  </a:cubicBezTo>
                  <a:cubicBezTo>
                    <a:pt x="3612" y="13"/>
                    <a:pt x="3440" y="1"/>
                    <a:pt x="326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3239975" y="2353250"/>
              <a:ext cx="93000" cy="66600"/>
            </a:xfrm>
            <a:custGeom>
              <a:avLst/>
              <a:gdLst/>
              <a:ahLst/>
              <a:cxnLst/>
              <a:rect l="l" t="t" r="r" b="b"/>
              <a:pathLst>
                <a:path w="3720" h="2664" extrusionOk="0">
                  <a:moveTo>
                    <a:pt x="1983" y="1"/>
                  </a:moveTo>
                  <a:cubicBezTo>
                    <a:pt x="1295" y="1"/>
                    <a:pt x="541" y="380"/>
                    <a:pt x="301" y="940"/>
                  </a:cubicBezTo>
                  <a:cubicBezTo>
                    <a:pt x="1" y="1540"/>
                    <a:pt x="401" y="2140"/>
                    <a:pt x="935" y="2474"/>
                  </a:cubicBezTo>
                  <a:cubicBezTo>
                    <a:pt x="1170" y="2605"/>
                    <a:pt x="1426" y="2664"/>
                    <a:pt x="1680" y="2664"/>
                  </a:cubicBezTo>
                  <a:cubicBezTo>
                    <a:pt x="2720" y="2664"/>
                    <a:pt x="3720" y="1672"/>
                    <a:pt x="3103" y="573"/>
                  </a:cubicBezTo>
                  <a:cubicBezTo>
                    <a:pt x="2876" y="171"/>
                    <a:pt x="2444" y="1"/>
                    <a:pt x="198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953650" y="2521900"/>
              <a:ext cx="62875" cy="72500"/>
            </a:xfrm>
            <a:custGeom>
              <a:avLst/>
              <a:gdLst/>
              <a:ahLst/>
              <a:cxnLst/>
              <a:rect l="l" t="t" r="r" b="b"/>
              <a:pathLst>
                <a:path w="2515" h="2900" extrusionOk="0">
                  <a:moveTo>
                    <a:pt x="1348" y="1"/>
                  </a:moveTo>
                  <a:cubicBezTo>
                    <a:pt x="659" y="1"/>
                    <a:pt x="1" y="730"/>
                    <a:pt x="46" y="1566"/>
                  </a:cubicBezTo>
                  <a:cubicBezTo>
                    <a:pt x="79" y="2066"/>
                    <a:pt x="346" y="2533"/>
                    <a:pt x="746" y="2766"/>
                  </a:cubicBezTo>
                  <a:cubicBezTo>
                    <a:pt x="913" y="2833"/>
                    <a:pt x="1080" y="2900"/>
                    <a:pt x="1247" y="2900"/>
                  </a:cubicBezTo>
                  <a:cubicBezTo>
                    <a:pt x="1513" y="2900"/>
                    <a:pt x="1780" y="2733"/>
                    <a:pt x="1980" y="2500"/>
                  </a:cubicBezTo>
                  <a:cubicBezTo>
                    <a:pt x="2147" y="2299"/>
                    <a:pt x="2247" y="2033"/>
                    <a:pt x="2347" y="1766"/>
                  </a:cubicBezTo>
                  <a:cubicBezTo>
                    <a:pt x="2447" y="1365"/>
                    <a:pt x="2514" y="898"/>
                    <a:pt x="2281" y="565"/>
                  </a:cubicBezTo>
                  <a:cubicBezTo>
                    <a:pt x="2012" y="166"/>
                    <a:pt x="1676" y="1"/>
                    <a:pt x="134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107000" y="2444575"/>
              <a:ext cx="63075" cy="62400"/>
            </a:xfrm>
            <a:custGeom>
              <a:avLst/>
              <a:gdLst/>
              <a:ahLst/>
              <a:cxnLst/>
              <a:rect l="l" t="t" r="r" b="b"/>
              <a:pathLst>
                <a:path w="2523" h="2496" extrusionOk="0">
                  <a:moveTo>
                    <a:pt x="1254" y="0"/>
                  </a:moveTo>
                  <a:cubicBezTo>
                    <a:pt x="637" y="0"/>
                    <a:pt x="1" y="445"/>
                    <a:pt x="49" y="1423"/>
                  </a:cubicBezTo>
                  <a:cubicBezTo>
                    <a:pt x="81" y="1959"/>
                    <a:pt x="530" y="2496"/>
                    <a:pt x="1059" y="2496"/>
                  </a:cubicBezTo>
                  <a:cubicBezTo>
                    <a:pt x="1089" y="2496"/>
                    <a:pt x="1120" y="2494"/>
                    <a:pt x="1150" y="2490"/>
                  </a:cubicBezTo>
                  <a:cubicBezTo>
                    <a:pt x="1317" y="2457"/>
                    <a:pt x="1484" y="2390"/>
                    <a:pt x="1651" y="2290"/>
                  </a:cubicBezTo>
                  <a:cubicBezTo>
                    <a:pt x="1984" y="2090"/>
                    <a:pt x="2251" y="1756"/>
                    <a:pt x="2318" y="1356"/>
                  </a:cubicBezTo>
                  <a:cubicBezTo>
                    <a:pt x="2522" y="486"/>
                    <a:pt x="1899" y="0"/>
                    <a:pt x="125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379375" y="2521700"/>
              <a:ext cx="100100" cy="81425"/>
            </a:xfrm>
            <a:custGeom>
              <a:avLst/>
              <a:gdLst/>
              <a:ahLst/>
              <a:cxnLst/>
              <a:rect l="l" t="t" r="r" b="b"/>
              <a:pathLst>
                <a:path w="4004" h="3257" extrusionOk="0">
                  <a:moveTo>
                    <a:pt x="2369" y="0"/>
                  </a:moveTo>
                  <a:cubicBezTo>
                    <a:pt x="2335" y="0"/>
                    <a:pt x="2301" y="2"/>
                    <a:pt x="2269" y="6"/>
                  </a:cubicBezTo>
                  <a:cubicBezTo>
                    <a:pt x="1535" y="73"/>
                    <a:pt x="734" y="1007"/>
                    <a:pt x="334" y="1574"/>
                  </a:cubicBezTo>
                  <a:cubicBezTo>
                    <a:pt x="167" y="1807"/>
                    <a:pt x="0" y="2141"/>
                    <a:pt x="34" y="2441"/>
                  </a:cubicBezTo>
                  <a:cubicBezTo>
                    <a:pt x="67" y="2875"/>
                    <a:pt x="501" y="3208"/>
                    <a:pt x="934" y="3241"/>
                  </a:cubicBezTo>
                  <a:cubicBezTo>
                    <a:pt x="1001" y="3252"/>
                    <a:pt x="1067" y="3256"/>
                    <a:pt x="1133" y="3256"/>
                  </a:cubicBezTo>
                  <a:cubicBezTo>
                    <a:pt x="1500" y="3256"/>
                    <a:pt x="1863" y="3111"/>
                    <a:pt x="2202" y="2941"/>
                  </a:cubicBezTo>
                  <a:cubicBezTo>
                    <a:pt x="2569" y="2774"/>
                    <a:pt x="2902" y="2541"/>
                    <a:pt x="3236" y="2274"/>
                  </a:cubicBezTo>
                  <a:cubicBezTo>
                    <a:pt x="3636" y="1974"/>
                    <a:pt x="4003" y="1507"/>
                    <a:pt x="3903" y="1040"/>
                  </a:cubicBezTo>
                  <a:cubicBezTo>
                    <a:pt x="3777" y="505"/>
                    <a:pt x="2940" y="0"/>
                    <a:pt x="236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307650" y="2670225"/>
              <a:ext cx="65900" cy="61850"/>
            </a:xfrm>
            <a:custGeom>
              <a:avLst/>
              <a:gdLst/>
              <a:ahLst/>
              <a:cxnLst/>
              <a:rect l="l" t="t" r="r" b="b"/>
              <a:pathLst>
                <a:path w="2636" h="2474" extrusionOk="0">
                  <a:moveTo>
                    <a:pt x="1798" y="1"/>
                  </a:moveTo>
                  <a:cubicBezTo>
                    <a:pt x="1312" y="1"/>
                    <a:pt x="742" y="484"/>
                    <a:pt x="434" y="836"/>
                  </a:cubicBezTo>
                  <a:cubicBezTo>
                    <a:pt x="301" y="1003"/>
                    <a:pt x="167" y="1170"/>
                    <a:pt x="134" y="1370"/>
                  </a:cubicBezTo>
                  <a:cubicBezTo>
                    <a:pt x="1" y="1870"/>
                    <a:pt x="468" y="2437"/>
                    <a:pt x="1001" y="2471"/>
                  </a:cubicBezTo>
                  <a:cubicBezTo>
                    <a:pt x="1027" y="2472"/>
                    <a:pt x="1053" y="2473"/>
                    <a:pt x="1079" y="2473"/>
                  </a:cubicBezTo>
                  <a:cubicBezTo>
                    <a:pt x="1614" y="2473"/>
                    <a:pt x="2081" y="2149"/>
                    <a:pt x="2336" y="1704"/>
                  </a:cubicBezTo>
                  <a:cubicBezTo>
                    <a:pt x="2536" y="1337"/>
                    <a:pt x="2636" y="870"/>
                    <a:pt x="2436" y="469"/>
                  </a:cubicBezTo>
                  <a:cubicBezTo>
                    <a:pt x="2277" y="129"/>
                    <a:pt x="2049" y="1"/>
                    <a:pt x="179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866375" y="2562700"/>
              <a:ext cx="141800" cy="169300"/>
            </a:xfrm>
            <a:custGeom>
              <a:avLst/>
              <a:gdLst/>
              <a:ahLst/>
              <a:cxnLst/>
              <a:rect l="l" t="t" r="r" b="b"/>
              <a:pathLst>
                <a:path w="5672" h="6772" extrusionOk="0">
                  <a:moveTo>
                    <a:pt x="1" y="0"/>
                  </a:moveTo>
                  <a:lnTo>
                    <a:pt x="3537" y="6772"/>
                  </a:lnTo>
                  <a:cubicBezTo>
                    <a:pt x="3890" y="6530"/>
                    <a:pt x="4325" y="6392"/>
                    <a:pt x="4746" y="6392"/>
                  </a:cubicBezTo>
                  <a:cubicBezTo>
                    <a:pt x="5081" y="6392"/>
                    <a:pt x="5406" y="6480"/>
                    <a:pt x="5672" y="6672"/>
                  </a:cubicBezTo>
                  <a:lnTo>
                    <a:pt x="1"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722950" y="2542675"/>
              <a:ext cx="66750" cy="245200"/>
            </a:xfrm>
            <a:custGeom>
              <a:avLst/>
              <a:gdLst/>
              <a:ahLst/>
              <a:cxnLst/>
              <a:rect l="l" t="t" r="r" b="b"/>
              <a:pathLst>
                <a:path w="2670" h="9808" extrusionOk="0">
                  <a:moveTo>
                    <a:pt x="0" y="1"/>
                  </a:moveTo>
                  <a:lnTo>
                    <a:pt x="0" y="8574"/>
                  </a:lnTo>
                  <a:cubicBezTo>
                    <a:pt x="154" y="8552"/>
                    <a:pt x="308" y="8540"/>
                    <a:pt x="462" y="8540"/>
                  </a:cubicBezTo>
                  <a:cubicBezTo>
                    <a:pt x="1241" y="8540"/>
                    <a:pt x="1990" y="8828"/>
                    <a:pt x="2436" y="9441"/>
                  </a:cubicBezTo>
                  <a:cubicBezTo>
                    <a:pt x="2536" y="9541"/>
                    <a:pt x="2602" y="9674"/>
                    <a:pt x="2669" y="9808"/>
                  </a:cubicBezTo>
                  <a:lnTo>
                    <a:pt x="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431075" y="2509325"/>
              <a:ext cx="192650" cy="268550"/>
            </a:xfrm>
            <a:custGeom>
              <a:avLst/>
              <a:gdLst/>
              <a:ahLst/>
              <a:cxnLst/>
              <a:rect l="l" t="t" r="r" b="b"/>
              <a:pathLst>
                <a:path w="7706" h="10742" extrusionOk="0">
                  <a:moveTo>
                    <a:pt x="7706" y="0"/>
                  </a:moveTo>
                  <a:lnTo>
                    <a:pt x="0" y="6071"/>
                  </a:lnTo>
                  <a:cubicBezTo>
                    <a:pt x="48" y="6068"/>
                    <a:pt x="95" y="6066"/>
                    <a:pt x="142" y="6066"/>
                  </a:cubicBezTo>
                  <a:cubicBezTo>
                    <a:pt x="561" y="6066"/>
                    <a:pt x="972" y="6198"/>
                    <a:pt x="1301" y="6438"/>
                  </a:cubicBezTo>
                  <a:cubicBezTo>
                    <a:pt x="1969" y="6939"/>
                    <a:pt x="2369" y="7706"/>
                    <a:pt x="2669" y="8473"/>
                  </a:cubicBezTo>
                  <a:cubicBezTo>
                    <a:pt x="2969" y="9207"/>
                    <a:pt x="3203" y="9974"/>
                    <a:pt x="3470" y="10741"/>
                  </a:cubicBezTo>
                  <a:lnTo>
                    <a:pt x="7706"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78400" y="2470950"/>
              <a:ext cx="241850" cy="225200"/>
            </a:xfrm>
            <a:custGeom>
              <a:avLst/>
              <a:gdLst/>
              <a:ahLst/>
              <a:cxnLst/>
              <a:rect l="l" t="t" r="r" b="b"/>
              <a:pathLst>
                <a:path w="9674" h="9008" extrusionOk="0">
                  <a:moveTo>
                    <a:pt x="9674" y="1"/>
                  </a:moveTo>
                  <a:lnTo>
                    <a:pt x="0" y="5572"/>
                  </a:lnTo>
                  <a:cubicBezTo>
                    <a:pt x="200" y="5638"/>
                    <a:pt x="401" y="5738"/>
                    <a:pt x="534" y="5839"/>
                  </a:cubicBezTo>
                  <a:cubicBezTo>
                    <a:pt x="1568" y="6539"/>
                    <a:pt x="2035" y="7773"/>
                    <a:pt x="2469" y="9007"/>
                  </a:cubicBezTo>
                  <a:lnTo>
                    <a:pt x="9674"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1974075" y="2322750"/>
              <a:ext cx="120950" cy="127325"/>
            </a:xfrm>
            <a:custGeom>
              <a:avLst/>
              <a:gdLst/>
              <a:ahLst/>
              <a:cxnLst/>
              <a:rect l="l" t="t" r="r" b="b"/>
              <a:pathLst>
                <a:path w="4838" h="5093" extrusionOk="0">
                  <a:moveTo>
                    <a:pt x="3866" y="0"/>
                  </a:moveTo>
                  <a:cubicBezTo>
                    <a:pt x="3767" y="0"/>
                    <a:pt x="3667" y="19"/>
                    <a:pt x="3570" y="58"/>
                  </a:cubicBezTo>
                  <a:cubicBezTo>
                    <a:pt x="3203" y="192"/>
                    <a:pt x="2869" y="458"/>
                    <a:pt x="2503" y="625"/>
                  </a:cubicBezTo>
                  <a:cubicBezTo>
                    <a:pt x="2002" y="825"/>
                    <a:pt x="1535" y="1059"/>
                    <a:pt x="1068" y="1326"/>
                  </a:cubicBezTo>
                  <a:cubicBezTo>
                    <a:pt x="534" y="1693"/>
                    <a:pt x="1" y="2226"/>
                    <a:pt x="34" y="2860"/>
                  </a:cubicBezTo>
                  <a:cubicBezTo>
                    <a:pt x="67" y="3260"/>
                    <a:pt x="334" y="3594"/>
                    <a:pt x="568" y="3928"/>
                  </a:cubicBezTo>
                  <a:lnTo>
                    <a:pt x="1035" y="4561"/>
                  </a:lnTo>
                  <a:cubicBezTo>
                    <a:pt x="1168" y="4728"/>
                    <a:pt x="1302" y="4928"/>
                    <a:pt x="1535" y="5028"/>
                  </a:cubicBezTo>
                  <a:cubicBezTo>
                    <a:pt x="1630" y="5072"/>
                    <a:pt x="1728" y="5092"/>
                    <a:pt x="1826" y="5092"/>
                  </a:cubicBezTo>
                  <a:cubicBezTo>
                    <a:pt x="2175" y="5092"/>
                    <a:pt x="2520" y="4841"/>
                    <a:pt x="2703" y="4528"/>
                  </a:cubicBezTo>
                  <a:cubicBezTo>
                    <a:pt x="2936" y="4161"/>
                    <a:pt x="3003" y="3661"/>
                    <a:pt x="3136" y="3227"/>
                  </a:cubicBezTo>
                  <a:cubicBezTo>
                    <a:pt x="3336" y="2593"/>
                    <a:pt x="3670" y="2026"/>
                    <a:pt x="4104" y="1559"/>
                  </a:cubicBezTo>
                  <a:cubicBezTo>
                    <a:pt x="4404" y="1226"/>
                    <a:pt x="4838" y="792"/>
                    <a:pt x="4504" y="325"/>
                  </a:cubicBezTo>
                  <a:cubicBezTo>
                    <a:pt x="4339" y="112"/>
                    <a:pt x="4106" y="0"/>
                    <a:pt x="386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1989925" y="2513700"/>
              <a:ext cx="147625" cy="105050"/>
            </a:xfrm>
            <a:custGeom>
              <a:avLst/>
              <a:gdLst/>
              <a:ahLst/>
              <a:cxnLst/>
              <a:rect l="l" t="t" r="r" b="b"/>
              <a:pathLst>
                <a:path w="5905" h="4202" extrusionOk="0">
                  <a:moveTo>
                    <a:pt x="4981" y="1"/>
                  </a:moveTo>
                  <a:cubicBezTo>
                    <a:pt x="3288" y="1"/>
                    <a:pt x="1413" y="982"/>
                    <a:pt x="434" y="2327"/>
                  </a:cubicBezTo>
                  <a:cubicBezTo>
                    <a:pt x="201" y="2661"/>
                    <a:pt x="1" y="3094"/>
                    <a:pt x="234" y="3461"/>
                  </a:cubicBezTo>
                  <a:cubicBezTo>
                    <a:pt x="334" y="3628"/>
                    <a:pt x="534" y="3728"/>
                    <a:pt x="701" y="3828"/>
                  </a:cubicBezTo>
                  <a:cubicBezTo>
                    <a:pt x="1127" y="4030"/>
                    <a:pt x="1597" y="4201"/>
                    <a:pt x="2043" y="4201"/>
                  </a:cubicBezTo>
                  <a:cubicBezTo>
                    <a:pt x="2260" y="4201"/>
                    <a:pt x="2472" y="4160"/>
                    <a:pt x="2669" y="4062"/>
                  </a:cubicBezTo>
                  <a:cubicBezTo>
                    <a:pt x="3103" y="3828"/>
                    <a:pt x="3370" y="3428"/>
                    <a:pt x="3670" y="3061"/>
                  </a:cubicBezTo>
                  <a:cubicBezTo>
                    <a:pt x="4270" y="2261"/>
                    <a:pt x="5071" y="1627"/>
                    <a:pt x="5638" y="826"/>
                  </a:cubicBezTo>
                  <a:cubicBezTo>
                    <a:pt x="5771" y="593"/>
                    <a:pt x="5905" y="259"/>
                    <a:pt x="5671" y="92"/>
                  </a:cubicBezTo>
                  <a:cubicBezTo>
                    <a:pt x="5605" y="59"/>
                    <a:pt x="5538" y="26"/>
                    <a:pt x="5438" y="26"/>
                  </a:cubicBezTo>
                  <a:cubicBezTo>
                    <a:pt x="5288" y="9"/>
                    <a:pt x="5135" y="1"/>
                    <a:pt x="498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597025" y="2571575"/>
              <a:ext cx="99275" cy="277175"/>
            </a:xfrm>
            <a:custGeom>
              <a:avLst/>
              <a:gdLst/>
              <a:ahLst/>
              <a:cxnLst/>
              <a:rect l="l" t="t" r="r" b="b"/>
              <a:pathLst>
                <a:path w="3971" h="11087" extrusionOk="0">
                  <a:moveTo>
                    <a:pt x="3025" y="0"/>
                  </a:moveTo>
                  <a:cubicBezTo>
                    <a:pt x="2455" y="0"/>
                    <a:pt x="2088" y="939"/>
                    <a:pt x="1869" y="1347"/>
                  </a:cubicBezTo>
                  <a:cubicBezTo>
                    <a:pt x="1168" y="2814"/>
                    <a:pt x="868" y="4415"/>
                    <a:pt x="568" y="5983"/>
                  </a:cubicBezTo>
                  <a:cubicBezTo>
                    <a:pt x="267" y="7551"/>
                    <a:pt x="1" y="9152"/>
                    <a:pt x="301" y="10720"/>
                  </a:cubicBezTo>
                  <a:cubicBezTo>
                    <a:pt x="334" y="10820"/>
                    <a:pt x="334" y="10887"/>
                    <a:pt x="401" y="10953"/>
                  </a:cubicBezTo>
                  <a:cubicBezTo>
                    <a:pt x="468" y="11053"/>
                    <a:pt x="601" y="11087"/>
                    <a:pt x="734" y="11087"/>
                  </a:cubicBezTo>
                  <a:cubicBezTo>
                    <a:pt x="1101" y="11087"/>
                    <a:pt x="1402" y="10820"/>
                    <a:pt x="1568" y="10486"/>
                  </a:cubicBezTo>
                  <a:cubicBezTo>
                    <a:pt x="1735" y="10186"/>
                    <a:pt x="1802" y="9819"/>
                    <a:pt x="1869" y="9486"/>
                  </a:cubicBezTo>
                  <a:cubicBezTo>
                    <a:pt x="2102" y="8585"/>
                    <a:pt x="2536" y="7751"/>
                    <a:pt x="3069" y="7051"/>
                  </a:cubicBezTo>
                  <a:cubicBezTo>
                    <a:pt x="3370" y="6684"/>
                    <a:pt x="3737" y="6317"/>
                    <a:pt x="3837" y="5850"/>
                  </a:cubicBezTo>
                  <a:cubicBezTo>
                    <a:pt x="3903" y="5650"/>
                    <a:pt x="3903" y="5416"/>
                    <a:pt x="3937" y="5216"/>
                  </a:cubicBezTo>
                  <a:cubicBezTo>
                    <a:pt x="3970" y="4149"/>
                    <a:pt x="3937" y="3081"/>
                    <a:pt x="3803" y="2047"/>
                  </a:cubicBezTo>
                  <a:cubicBezTo>
                    <a:pt x="3770" y="1513"/>
                    <a:pt x="3837" y="146"/>
                    <a:pt x="3136" y="12"/>
                  </a:cubicBezTo>
                  <a:cubicBezTo>
                    <a:pt x="3098" y="4"/>
                    <a:pt x="3061" y="0"/>
                    <a:pt x="302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3169925" y="2024800"/>
              <a:ext cx="105950" cy="75450"/>
            </a:xfrm>
            <a:custGeom>
              <a:avLst/>
              <a:gdLst/>
              <a:ahLst/>
              <a:cxnLst/>
              <a:rect l="l" t="t" r="r" b="b"/>
              <a:pathLst>
                <a:path w="4238" h="3018" extrusionOk="0">
                  <a:moveTo>
                    <a:pt x="3737" y="1"/>
                  </a:moveTo>
                  <a:cubicBezTo>
                    <a:pt x="2770" y="1"/>
                    <a:pt x="1802" y="635"/>
                    <a:pt x="935" y="1002"/>
                  </a:cubicBezTo>
                  <a:cubicBezTo>
                    <a:pt x="268" y="1302"/>
                    <a:pt x="1" y="2603"/>
                    <a:pt x="768" y="2936"/>
                  </a:cubicBezTo>
                  <a:cubicBezTo>
                    <a:pt x="868" y="3003"/>
                    <a:pt x="1002" y="3003"/>
                    <a:pt x="1102" y="3003"/>
                  </a:cubicBezTo>
                  <a:cubicBezTo>
                    <a:pt x="1204" y="3012"/>
                    <a:pt x="1309" y="3017"/>
                    <a:pt x="1413" y="3017"/>
                  </a:cubicBezTo>
                  <a:cubicBezTo>
                    <a:pt x="2056" y="3017"/>
                    <a:pt x="2720" y="2838"/>
                    <a:pt x="3237" y="2436"/>
                  </a:cubicBezTo>
                  <a:cubicBezTo>
                    <a:pt x="3837" y="1969"/>
                    <a:pt x="4237" y="1235"/>
                    <a:pt x="4171" y="468"/>
                  </a:cubicBezTo>
                  <a:cubicBezTo>
                    <a:pt x="4171" y="334"/>
                    <a:pt x="4137" y="168"/>
                    <a:pt x="4004" y="68"/>
                  </a:cubicBezTo>
                  <a:cubicBezTo>
                    <a:pt x="3937" y="34"/>
                    <a:pt x="3837" y="1"/>
                    <a:pt x="373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3328375" y="2123875"/>
              <a:ext cx="109500" cy="39925"/>
            </a:xfrm>
            <a:custGeom>
              <a:avLst/>
              <a:gdLst/>
              <a:ahLst/>
              <a:cxnLst/>
              <a:rect l="l" t="t" r="r" b="b"/>
              <a:pathLst>
                <a:path w="4380" h="1597" extrusionOk="0">
                  <a:moveTo>
                    <a:pt x="2279" y="1"/>
                  </a:moveTo>
                  <a:cubicBezTo>
                    <a:pt x="1734" y="1"/>
                    <a:pt x="1236" y="50"/>
                    <a:pt x="1068" y="74"/>
                  </a:cubicBezTo>
                  <a:cubicBezTo>
                    <a:pt x="835" y="107"/>
                    <a:pt x="568" y="141"/>
                    <a:pt x="368" y="274"/>
                  </a:cubicBezTo>
                  <a:cubicBezTo>
                    <a:pt x="134" y="441"/>
                    <a:pt x="1" y="675"/>
                    <a:pt x="34" y="941"/>
                  </a:cubicBezTo>
                  <a:cubicBezTo>
                    <a:pt x="67" y="1108"/>
                    <a:pt x="234" y="1275"/>
                    <a:pt x="401" y="1375"/>
                  </a:cubicBezTo>
                  <a:cubicBezTo>
                    <a:pt x="568" y="1442"/>
                    <a:pt x="768" y="1475"/>
                    <a:pt x="968" y="1508"/>
                  </a:cubicBezTo>
                  <a:cubicBezTo>
                    <a:pt x="1350" y="1556"/>
                    <a:pt x="1739" y="1596"/>
                    <a:pt x="2122" y="1596"/>
                  </a:cubicBezTo>
                  <a:cubicBezTo>
                    <a:pt x="2541" y="1596"/>
                    <a:pt x="2953" y="1548"/>
                    <a:pt x="3336" y="1408"/>
                  </a:cubicBezTo>
                  <a:cubicBezTo>
                    <a:pt x="3637" y="1308"/>
                    <a:pt x="3937" y="1175"/>
                    <a:pt x="4037" y="908"/>
                  </a:cubicBezTo>
                  <a:cubicBezTo>
                    <a:pt x="4379" y="159"/>
                    <a:pt x="3254" y="1"/>
                    <a:pt x="227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3296700" y="2284100"/>
              <a:ext cx="148450" cy="80825"/>
            </a:xfrm>
            <a:custGeom>
              <a:avLst/>
              <a:gdLst/>
              <a:ahLst/>
              <a:cxnLst/>
              <a:rect l="l" t="t" r="r" b="b"/>
              <a:pathLst>
                <a:path w="5938" h="3233" extrusionOk="0">
                  <a:moveTo>
                    <a:pt x="2837" y="1"/>
                  </a:moveTo>
                  <a:cubicBezTo>
                    <a:pt x="2042" y="1"/>
                    <a:pt x="1239" y="117"/>
                    <a:pt x="534" y="370"/>
                  </a:cubicBezTo>
                  <a:cubicBezTo>
                    <a:pt x="367" y="437"/>
                    <a:pt x="167" y="503"/>
                    <a:pt x="100" y="670"/>
                  </a:cubicBezTo>
                  <a:cubicBezTo>
                    <a:pt x="0" y="904"/>
                    <a:pt x="100" y="1170"/>
                    <a:pt x="267" y="1371"/>
                  </a:cubicBezTo>
                  <a:cubicBezTo>
                    <a:pt x="534" y="1738"/>
                    <a:pt x="968" y="2038"/>
                    <a:pt x="1401" y="2271"/>
                  </a:cubicBezTo>
                  <a:cubicBezTo>
                    <a:pt x="2302" y="2772"/>
                    <a:pt x="3336" y="3072"/>
                    <a:pt x="4337" y="3205"/>
                  </a:cubicBezTo>
                  <a:cubicBezTo>
                    <a:pt x="4456" y="3222"/>
                    <a:pt x="4583" y="3233"/>
                    <a:pt x="4709" y="3233"/>
                  </a:cubicBezTo>
                  <a:cubicBezTo>
                    <a:pt x="5075" y="3233"/>
                    <a:pt x="5439" y="3144"/>
                    <a:pt x="5638" y="2872"/>
                  </a:cubicBezTo>
                  <a:cubicBezTo>
                    <a:pt x="5938" y="2405"/>
                    <a:pt x="5904" y="1471"/>
                    <a:pt x="5704" y="970"/>
                  </a:cubicBezTo>
                  <a:cubicBezTo>
                    <a:pt x="5537" y="537"/>
                    <a:pt x="5204" y="370"/>
                    <a:pt x="4770" y="236"/>
                  </a:cubicBezTo>
                  <a:cubicBezTo>
                    <a:pt x="4174" y="84"/>
                    <a:pt x="3509" y="1"/>
                    <a:pt x="283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3179100" y="2502700"/>
              <a:ext cx="127625" cy="91300"/>
            </a:xfrm>
            <a:custGeom>
              <a:avLst/>
              <a:gdLst/>
              <a:ahLst/>
              <a:cxnLst/>
              <a:rect l="l" t="t" r="r" b="b"/>
              <a:pathLst>
                <a:path w="5105" h="3652" extrusionOk="0">
                  <a:moveTo>
                    <a:pt x="1256" y="0"/>
                  </a:moveTo>
                  <a:cubicBezTo>
                    <a:pt x="830" y="0"/>
                    <a:pt x="419" y="93"/>
                    <a:pt x="201" y="432"/>
                  </a:cubicBezTo>
                  <a:cubicBezTo>
                    <a:pt x="34" y="666"/>
                    <a:pt x="1" y="999"/>
                    <a:pt x="34" y="1300"/>
                  </a:cubicBezTo>
                  <a:cubicBezTo>
                    <a:pt x="168" y="2100"/>
                    <a:pt x="901" y="2701"/>
                    <a:pt x="1635" y="3134"/>
                  </a:cubicBezTo>
                  <a:cubicBezTo>
                    <a:pt x="2069" y="3368"/>
                    <a:pt x="2569" y="3601"/>
                    <a:pt x="3070" y="3635"/>
                  </a:cubicBezTo>
                  <a:cubicBezTo>
                    <a:pt x="3152" y="3645"/>
                    <a:pt x="3236" y="3651"/>
                    <a:pt x="3321" y="3651"/>
                  </a:cubicBezTo>
                  <a:cubicBezTo>
                    <a:pt x="3750" y="3651"/>
                    <a:pt x="4192" y="3507"/>
                    <a:pt x="4471" y="3201"/>
                  </a:cubicBezTo>
                  <a:cubicBezTo>
                    <a:pt x="5004" y="2634"/>
                    <a:pt x="5104" y="1366"/>
                    <a:pt x="4404" y="866"/>
                  </a:cubicBezTo>
                  <a:cubicBezTo>
                    <a:pt x="3770" y="366"/>
                    <a:pt x="2536" y="165"/>
                    <a:pt x="1735" y="32"/>
                  </a:cubicBezTo>
                  <a:cubicBezTo>
                    <a:pt x="1580" y="14"/>
                    <a:pt x="1417" y="0"/>
                    <a:pt x="125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3029000" y="2571275"/>
              <a:ext cx="115100" cy="133025"/>
            </a:xfrm>
            <a:custGeom>
              <a:avLst/>
              <a:gdLst/>
              <a:ahLst/>
              <a:cxnLst/>
              <a:rect l="l" t="t" r="r" b="b"/>
              <a:pathLst>
                <a:path w="4604" h="5321" extrusionOk="0">
                  <a:moveTo>
                    <a:pt x="2528" y="1"/>
                  </a:moveTo>
                  <a:cubicBezTo>
                    <a:pt x="2275" y="1"/>
                    <a:pt x="2018" y="34"/>
                    <a:pt x="1768" y="91"/>
                  </a:cubicBezTo>
                  <a:cubicBezTo>
                    <a:pt x="1235" y="258"/>
                    <a:pt x="701" y="525"/>
                    <a:pt x="367" y="1025"/>
                  </a:cubicBezTo>
                  <a:cubicBezTo>
                    <a:pt x="67" y="1459"/>
                    <a:pt x="1" y="1992"/>
                    <a:pt x="67" y="2526"/>
                  </a:cubicBezTo>
                  <a:cubicBezTo>
                    <a:pt x="134" y="3026"/>
                    <a:pt x="367" y="3493"/>
                    <a:pt x="601" y="3960"/>
                  </a:cubicBezTo>
                  <a:cubicBezTo>
                    <a:pt x="834" y="4394"/>
                    <a:pt x="1135" y="4828"/>
                    <a:pt x="1568" y="5095"/>
                  </a:cubicBezTo>
                  <a:cubicBezTo>
                    <a:pt x="1797" y="5235"/>
                    <a:pt x="2063" y="5320"/>
                    <a:pt x="2322" y="5320"/>
                  </a:cubicBezTo>
                  <a:cubicBezTo>
                    <a:pt x="2554" y="5320"/>
                    <a:pt x="2780" y="5252"/>
                    <a:pt x="2969" y="5095"/>
                  </a:cubicBezTo>
                  <a:cubicBezTo>
                    <a:pt x="3236" y="4894"/>
                    <a:pt x="3370" y="4561"/>
                    <a:pt x="3503" y="4261"/>
                  </a:cubicBezTo>
                  <a:cubicBezTo>
                    <a:pt x="3803" y="3493"/>
                    <a:pt x="4103" y="2726"/>
                    <a:pt x="4370" y="1959"/>
                  </a:cubicBezTo>
                  <a:cubicBezTo>
                    <a:pt x="4604" y="1359"/>
                    <a:pt x="4370" y="892"/>
                    <a:pt x="3870" y="458"/>
                  </a:cubicBezTo>
                  <a:cubicBezTo>
                    <a:pt x="3496" y="127"/>
                    <a:pt x="3019" y="1"/>
                    <a:pt x="252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7" name="Google Shape;1587;p26"/>
          <p:cNvSpPr/>
          <p:nvPr/>
        </p:nvSpPr>
        <p:spPr>
          <a:xfrm rot="-2821328" flipH="1">
            <a:off x="7612794" y="-1208720"/>
            <a:ext cx="1422842" cy="3439135"/>
          </a:xfrm>
          <a:custGeom>
            <a:avLst/>
            <a:gdLst/>
            <a:ahLst/>
            <a:cxnLst/>
            <a:rect l="l" t="t" r="r" b="b"/>
            <a:pathLst>
              <a:path w="56915" h="105408" extrusionOk="0">
                <a:moveTo>
                  <a:pt x="56915" y="0"/>
                </a:moveTo>
                <a:cubicBezTo>
                  <a:pt x="51671" y="6993"/>
                  <a:pt x="26659" y="27432"/>
                  <a:pt x="25449" y="41955"/>
                </a:cubicBezTo>
                <a:cubicBezTo>
                  <a:pt x="24239" y="56478"/>
                  <a:pt x="53016" y="76850"/>
                  <a:pt x="49654" y="87137"/>
                </a:cubicBezTo>
                <a:cubicBezTo>
                  <a:pt x="46292" y="97424"/>
                  <a:pt x="13481" y="100719"/>
                  <a:pt x="5278" y="103677"/>
                </a:cubicBezTo>
                <a:cubicBezTo>
                  <a:pt x="-2925" y="106635"/>
                  <a:pt x="1244" y="104685"/>
                  <a:pt x="437" y="104887"/>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0"/>
        <p:cNvGrpSpPr/>
        <p:nvPr/>
      </p:nvGrpSpPr>
      <p:grpSpPr>
        <a:xfrm>
          <a:off x="0" y="0"/>
          <a:ext cx="0" cy="0"/>
          <a:chOff x="0" y="0"/>
          <a:chExt cx="0" cy="0"/>
        </a:xfrm>
      </p:grpSpPr>
      <p:sp>
        <p:nvSpPr>
          <p:cNvPr id="181" name="Google Shape;181;p4"/>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b="1"/>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82" name="Google Shape;182;p4"/>
          <p:cNvSpPr txBox="1">
            <a:spLocks noGrp="1"/>
          </p:cNvSpPr>
          <p:nvPr>
            <p:ph type="body" idx="1"/>
          </p:nvPr>
        </p:nvSpPr>
        <p:spPr>
          <a:xfrm>
            <a:off x="713925" y="1402650"/>
            <a:ext cx="7717500" cy="3098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00"/>
            </a:lvl1pPr>
            <a:lvl2pPr marL="914400" lvl="1" indent="-330200" rtl="0">
              <a:spcBef>
                <a:spcPts val="0"/>
              </a:spcBef>
              <a:spcAft>
                <a:spcPts val="0"/>
              </a:spcAft>
              <a:buSzPts val="1600"/>
              <a:buAutoNum type="alphaLcPeriod"/>
              <a:defRPr/>
            </a:lvl2pPr>
            <a:lvl3pPr marL="1371600" lvl="2" indent="-330200" rtl="0">
              <a:spcBef>
                <a:spcPts val="0"/>
              </a:spcBef>
              <a:spcAft>
                <a:spcPts val="0"/>
              </a:spcAft>
              <a:buSzPts val="1600"/>
              <a:buAutoNum type="romanLcPeriod"/>
              <a:defRPr/>
            </a:lvl3pPr>
            <a:lvl4pPr marL="1828800" lvl="3" indent="-330200" rtl="0">
              <a:spcBef>
                <a:spcPts val="0"/>
              </a:spcBef>
              <a:spcAft>
                <a:spcPts val="0"/>
              </a:spcAft>
              <a:buSzPts val="1600"/>
              <a:buAutoNum type="arabicPeriod"/>
              <a:defRPr/>
            </a:lvl4pPr>
            <a:lvl5pPr marL="2286000" lvl="4" indent="-330200" rtl="0">
              <a:spcBef>
                <a:spcPts val="0"/>
              </a:spcBef>
              <a:spcAft>
                <a:spcPts val="0"/>
              </a:spcAft>
              <a:buSzPts val="1600"/>
              <a:buAutoNum type="alphaLcPeriod"/>
              <a:defRPr/>
            </a:lvl5pPr>
            <a:lvl6pPr marL="2743200" lvl="5" indent="-330200" rtl="0">
              <a:spcBef>
                <a:spcPts val="0"/>
              </a:spcBef>
              <a:spcAft>
                <a:spcPts val="0"/>
              </a:spcAft>
              <a:buSzPts val="1600"/>
              <a:buAutoNum type="romanLcPeriod"/>
              <a:defRPr/>
            </a:lvl6pPr>
            <a:lvl7pPr marL="3200400" lvl="6" indent="-330200" rtl="0">
              <a:spcBef>
                <a:spcPts val="0"/>
              </a:spcBef>
              <a:spcAft>
                <a:spcPts val="0"/>
              </a:spcAft>
              <a:buSzPts val="1600"/>
              <a:buAutoNum type="arabicPeriod"/>
              <a:defRPr/>
            </a:lvl7pPr>
            <a:lvl8pPr marL="3657600" lvl="7" indent="-330200" rtl="0">
              <a:spcBef>
                <a:spcPts val="0"/>
              </a:spcBef>
              <a:spcAft>
                <a:spcPts val="0"/>
              </a:spcAft>
              <a:buSzPts val="1600"/>
              <a:buAutoNum type="alphaLcPeriod"/>
              <a:defRPr/>
            </a:lvl8pPr>
            <a:lvl9pPr marL="4114800" lvl="8" indent="-330200" rtl="0">
              <a:spcBef>
                <a:spcPts val="0"/>
              </a:spcBef>
              <a:spcAft>
                <a:spcPts val="0"/>
              </a:spcAft>
              <a:buSzPts val="1600"/>
              <a:buAutoNum type="romanLcPeriod"/>
              <a:defRPr/>
            </a:lvl9pPr>
          </a:lstStyle>
          <a:p>
            <a:endParaRPr/>
          </a:p>
        </p:txBody>
      </p:sp>
      <p:grpSp>
        <p:nvGrpSpPr>
          <p:cNvPr id="183" name="Google Shape;183;p4"/>
          <p:cNvGrpSpPr/>
          <p:nvPr/>
        </p:nvGrpSpPr>
        <p:grpSpPr>
          <a:xfrm rot="-4372724">
            <a:off x="8067177" y="418120"/>
            <a:ext cx="1684579" cy="782738"/>
            <a:chOff x="1884850" y="3105525"/>
            <a:chExt cx="1684550" cy="782725"/>
          </a:xfrm>
        </p:grpSpPr>
        <p:sp>
          <p:nvSpPr>
            <p:cNvPr id="184" name="Google Shape;184;p4"/>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4"/>
          <p:cNvGrpSpPr/>
          <p:nvPr/>
        </p:nvGrpSpPr>
        <p:grpSpPr>
          <a:xfrm rot="10800000">
            <a:off x="4197975" y="4615900"/>
            <a:ext cx="1600325" cy="939550"/>
            <a:chOff x="1939900" y="2001425"/>
            <a:chExt cx="1600325" cy="939550"/>
          </a:xfrm>
        </p:grpSpPr>
        <p:sp>
          <p:nvSpPr>
            <p:cNvPr id="203" name="Google Shape;203;p4"/>
            <p:cNvSpPr/>
            <p:nvPr/>
          </p:nvSpPr>
          <p:spPr>
            <a:xfrm>
              <a:off x="1939900" y="2001425"/>
              <a:ext cx="1600325" cy="939550"/>
            </a:xfrm>
            <a:custGeom>
              <a:avLst/>
              <a:gdLst/>
              <a:ahLst/>
              <a:cxnLst/>
              <a:rect l="l" t="t" r="r" b="b"/>
              <a:pathLst>
                <a:path w="64013" h="37582" extrusionOk="0">
                  <a:moveTo>
                    <a:pt x="53040" y="0"/>
                  </a:moveTo>
                  <a:cubicBezTo>
                    <a:pt x="52834" y="0"/>
                    <a:pt x="52630" y="14"/>
                    <a:pt x="52438" y="35"/>
                  </a:cubicBezTo>
                  <a:cubicBezTo>
                    <a:pt x="48401" y="536"/>
                    <a:pt x="44565" y="2037"/>
                    <a:pt x="40629" y="3071"/>
                  </a:cubicBezTo>
                  <a:cubicBezTo>
                    <a:pt x="36860" y="4071"/>
                    <a:pt x="33457" y="3805"/>
                    <a:pt x="29655" y="4005"/>
                  </a:cubicBezTo>
                  <a:cubicBezTo>
                    <a:pt x="27420" y="4138"/>
                    <a:pt x="25151" y="4739"/>
                    <a:pt x="22950" y="4772"/>
                  </a:cubicBezTo>
                  <a:cubicBezTo>
                    <a:pt x="22928" y="4772"/>
                    <a:pt x="22907" y="4773"/>
                    <a:pt x="22886" y="4773"/>
                  </a:cubicBezTo>
                  <a:cubicBezTo>
                    <a:pt x="21755" y="4773"/>
                    <a:pt x="20472" y="4112"/>
                    <a:pt x="19293" y="4112"/>
                  </a:cubicBezTo>
                  <a:cubicBezTo>
                    <a:pt x="18956" y="4112"/>
                    <a:pt x="18627" y="4166"/>
                    <a:pt x="18313" y="4305"/>
                  </a:cubicBezTo>
                  <a:cubicBezTo>
                    <a:pt x="17379" y="4739"/>
                    <a:pt x="17012" y="5839"/>
                    <a:pt x="16445" y="6707"/>
                  </a:cubicBezTo>
                  <a:cubicBezTo>
                    <a:pt x="15711" y="7741"/>
                    <a:pt x="14577" y="8475"/>
                    <a:pt x="13310" y="8641"/>
                  </a:cubicBezTo>
                  <a:cubicBezTo>
                    <a:pt x="13160" y="8671"/>
                    <a:pt x="13003" y="8688"/>
                    <a:pt x="12846" y="8688"/>
                  </a:cubicBezTo>
                  <a:cubicBezTo>
                    <a:pt x="12653" y="8688"/>
                    <a:pt x="12459" y="8663"/>
                    <a:pt x="12276" y="8608"/>
                  </a:cubicBezTo>
                  <a:cubicBezTo>
                    <a:pt x="11842" y="8441"/>
                    <a:pt x="11508" y="8108"/>
                    <a:pt x="11175" y="7807"/>
                  </a:cubicBezTo>
                  <a:cubicBezTo>
                    <a:pt x="10240" y="6986"/>
                    <a:pt x="9040" y="6381"/>
                    <a:pt x="7821" y="6381"/>
                  </a:cubicBezTo>
                  <a:cubicBezTo>
                    <a:pt x="7605" y="6381"/>
                    <a:pt x="7388" y="6400"/>
                    <a:pt x="7172" y="6440"/>
                  </a:cubicBezTo>
                  <a:cubicBezTo>
                    <a:pt x="5771" y="6740"/>
                    <a:pt x="4537" y="8208"/>
                    <a:pt x="4937" y="9609"/>
                  </a:cubicBezTo>
                  <a:cubicBezTo>
                    <a:pt x="5070" y="10209"/>
                    <a:pt x="5504" y="10810"/>
                    <a:pt x="5271" y="11377"/>
                  </a:cubicBezTo>
                  <a:cubicBezTo>
                    <a:pt x="5137" y="11777"/>
                    <a:pt x="4703" y="12010"/>
                    <a:pt x="4337" y="12211"/>
                  </a:cubicBezTo>
                  <a:cubicBezTo>
                    <a:pt x="3002" y="12878"/>
                    <a:pt x="1635" y="13512"/>
                    <a:pt x="701" y="14612"/>
                  </a:cubicBezTo>
                  <a:cubicBezTo>
                    <a:pt x="334" y="15079"/>
                    <a:pt x="0" y="15680"/>
                    <a:pt x="167" y="16247"/>
                  </a:cubicBezTo>
                  <a:cubicBezTo>
                    <a:pt x="300" y="16814"/>
                    <a:pt x="834" y="17181"/>
                    <a:pt x="1268" y="17614"/>
                  </a:cubicBezTo>
                  <a:cubicBezTo>
                    <a:pt x="2135" y="18482"/>
                    <a:pt x="2502" y="19816"/>
                    <a:pt x="2202" y="21017"/>
                  </a:cubicBezTo>
                  <a:cubicBezTo>
                    <a:pt x="1901" y="22251"/>
                    <a:pt x="1001" y="23652"/>
                    <a:pt x="1835" y="24620"/>
                  </a:cubicBezTo>
                  <a:cubicBezTo>
                    <a:pt x="2335" y="25187"/>
                    <a:pt x="3202" y="25220"/>
                    <a:pt x="3836" y="25687"/>
                  </a:cubicBezTo>
                  <a:cubicBezTo>
                    <a:pt x="4937" y="26521"/>
                    <a:pt x="4804" y="28522"/>
                    <a:pt x="6038" y="29189"/>
                  </a:cubicBezTo>
                  <a:cubicBezTo>
                    <a:pt x="6234" y="29291"/>
                    <a:pt x="6448" y="29338"/>
                    <a:pt x="6664" y="29338"/>
                  </a:cubicBezTo>
                  <a:cubicBezTo>
                    <a:pt x="7365" y="29338"/>
                    <a:pt x="8078" y="28844"/>
                    <a:pt x="8206" y="28155"/>
                  </a:cubicBezTo>
                  <a:cubicBezTo>
                    <a:pt x="8473" y="26955"/>
                    <a:pt x="7272" y="25487"/>
                    <a:pt x="8139" y="24586"/>
                  </a:cubicBezTo>
                  <a:cubicBezTo>
                    <a:pt x="8367" y="24359"/>
                    <a:pt x="8670" y="24262"/>
                    <a:pt x="8986" y="24262"/>
                  </a:cubicBezTo>
                  <a:cubicBezTo>
                    <a:pt x="9366" y="24262"/>
                    <a:pt x="9765" y="24401"/>
                    <a:pt x="10074" y="24620"/>
                  </a:cubicBezTo>
                  <a:cubicBezTo>
                    <a:pt x="12276" y="26087"/>
                    <a:pt x="11842" y="30023"/>
                    <a:pt x="14210" y="31191"/>
                  </a:cubicBezTo>
                  <a:cubicBezTo>
                    <a:pt x="14547" y="31363"/>
                    <a:pt x="14915" y="31443"/>
                    <a:pt x="15287" y="31443"/>
                  </a:cubicBezTo>
                  <a:cubicBezTo>
                    <a:pt x="16425" y="31443"/>
                    <a:pt x="17586" y="30696"/>
                    <a:pt x="17913" y="29590"/>
                  </a:cubicBezTo>
                  <a:cubicBezTo>
                    <a:pt x="18180" y="28622"/>
                    <a:pt x="17980" y="27455"/>
                    <a:pt x="18680" y="26754"/>
                  </a:cubicBezTo>
                  <a:cubicBezTo>
                    <a:pt x="18962" y="26488"/>
                    <a:pt x="19331" y="26369"/>
                    <a:pt x="19713" y="26369"/>
                  </a:cubicBezTo>
                  <a:cubicBezTo>
                    <a:pt x="20146" y="26369"/>
                    <a:pt x="20594" y="26522"/>
                    <a:pt x="20948" y="26788"/>
                  </a:cubicBezTo>
                  <a:cubicBezTo>
                    <a:pt x="21616" y="27255"/>
                    <a:pt x="22016" y="28022"/>
                    <a:pt x="22316" y="28789"/>
                  </a:cubicBezTo>
                  <a:cubicBezTo>
                    <a:pt x="22850" y="30157"/>
                    <a:pt x="23217" y="31591"/>
                    <a:pt x="23917" y="32892"/>
                  </a:cubicBezTo>
                  <a:cubicBezTo>
                    <a:pt x="24584" y="34193"/>
                    <a:pt x="25652" y="35394"/>
                    <a:pt x="27053" y="35794"/>
                  </a:cubicBezTo>
                  <a:cubicBezTo>
                    <a:pt x="27174" y="35814"/>
                    <a:pt x="27296" y="35847"/>
                    <a:pt x="27418" y="35847"/>
                  </a:cubicBezTo>
                  <a:cubicBezTo>
                    <a:pt x="27496" y="35847"/>
                    <a:pt x="27575" y="35833"/>
                    <a:pt x="27653" y="35794"/>
                  </a:cubicBezTo>
                  <a:cubicBezTo>
                    <a:pt x="28087" y="35661"/>
                    <a:pt x="28154" y="35060"/>
                    <a:pt x="28187" y="34593"/>
                  </a:cubicBezTo>
                  <a:cubicBezTo>
                    <a:pt x="28287" y="33159"/>
                    <a:pt x="28787" y="31691"/>
                    <a:pt x="29921" y="30824"/>
                  </a:cubicBezTo>
                  <a:cubicBezTo>
                    <a:pt x="30451" y="30419"/>
                    <a:pt x="31132" y="30203"/>
                    <a:pt x="31797" y="30203"/>
                  </a:cubicBezTo>
                  <a:cubicBezTo>
                    <a:pt x="32557" y="30203"/>
                    <a:pt x="33295" y="30486"/>
                    <a:pt x="33758" y="31091"/>
                  </a:cubicBezTo>
                  <a:cubicBezTo>
                    <a:pt x="35025" y="32792"/>
                    <a:pt x="33457" y="35794"/>
                    <a:pt x="35092" y="37162"/>
                  </a:cubicBezTo>
                  <a:cubicBezTo>
                    <a:pt x="35436" y="37453"/>
                    <a:pt x="35841" y="37581"/>
                    <a:pt x="36260" y="37581"/>
                  </a:cubicBezTo>
                  <a:cubicBezTo>
                    <a:pt x="37424" y="37581"/>
                    <a:pt x="38693" y="36596"/>
                    <a:pt x="39061" y="35394"/>
                  </a:cubicBezTo>
                  <a:cubicBezTo>
                    <a:pt x="39362" y="34393"/>
                    <a:pt x="39261" y="33359"/>
                    <a:pt x="39328" y="32325"/>
                  </a:cubicBezTo>
                  <a:cubicBezTo>
                    <a:pt x="39362" y="31291"/>
                    <a:pt x="39595" y="30190"/>
                    <a:pt x="40329" y="29456"/>
                  </a:cubicBezTo>
                  <a:cubicBezTo>
                    <a:pt x="40698" y="29070"/>
                    <a:pt x="41261" y="28850"/>
                    <a:pt x="41799" y="28850"/>
                  </a:cubicBezTo>
                  <a:cubicBezTo>
                    <a:pt x="42283" y="28850"/>
                    <a:pt x="42746" y="29028"/>
                    <a:pt x="43031" y="29423"/>
                  </a:cubicBezTo>
                  <a:cubicBezTo>
                    <a:pt x="43264" y="29723"/>
                    <a:pt x="43364" y="30090"/>
                    <a:pt x="43565" y="30390"/>
                  </a:cubicBezTo>
                  <a:cubicBezTo>
                    <a:pt x="43895" y="30886"/>
                    <a:pt x="44494" y="31126"/>
                    <a:pt x="45108" y="31126"/>
                  </a:cubicBezTo>
                  <a:cubicBezTo>
                    <a:pt x="45486" y="31126"/>
                    <a:pt x="45869" y="31035"/>
                    <a:pt x="46200" y="30857"/>
                  </a:cubicBezTo>
                  <a:cubicBezTo>
                    <a:pt x="47034" y="30390"/>
                    <a:pt x="47567" y="29456"/>
                    <a:pt x="47868" y="28556"/>
                  </a:cubicBezTo>
                  <a:cubicBezTo>
                    <a:pt x="48168" y="27688"/>
                    <a:pt x="48335" y="26754"/>
                    <a:pt x="48968" y="26154"/>
                  </a:cubicBezTo>
                  <a:cubicBezTo>
                    <a:pt x="49515" y="25650"/>
                    <a:pt x="50227" y="25518"/>
                    <a:pt x="50997" y="25518"/>
                  </a:cubicBezTo>
                  <a:cubicBezTo>
                    <a:pt x="51842" y="25518"/>
                    <a:pt x="52757" y="25677"/>
                    <a:pt x="53600" y="25677"/>
                  </a:cubicBezTo>
                  <a:cubicBezTo>
                    <a:pt x="54379" y="25677"/>
                    <a:pt x="55096" y="25542"/>
                    <a:pt x="55640" y="25020"/>
                  </a:cubicBezTo>
                  <a:cubicBezTo>
                    <a:pt x="57208" y="23452"/>
                    <a:pt x="55640" y="20083"/>
                    <a:pt x="57474" y="18849"/>
                  </a:cubicBezTo>
                  <a:cubicBezTo>
                    <a:pt x="58408" y="18248"/>
                    <a:pt x="59743" y="18615"/>
                    <a:pt x="60743" y="18081"/>
                  </a:cubicBezTo>
                  <a:cubicBezTo>
                    <a:pt x="61544" y="17648"/>
                    <a:pt x="61944" y="16680"/>
                    <a:pt x="61944" y="15746"/>
                  </a:cubicBezTo>
                  <a:cubicBezTo>
                    <a:pt x="61911" y="14846"/>
                    <a:pt x="61544" y="13979"/>
                    <a:pt x="61077" y="13178"/>
                  </a:cubicBezTo>
                  <a:cubicBezTo>
                    <a:pt x="60844" y="12711"/>
                    <a:pt x="60543" y="12244"/>
                    <a:pt x="60543" y="11710"/>
                  </a:cubicBezTo>
                  <a:cubicBezTo>
                    <a:pt x="60577" y="10009"/>
                    <a:pt x="63512" y="9675"/>
                    <a:pt x="63846" y="7974"/>
                  </a:cubicBezTo>
                  <a:cubicBezTo>
                    <a:pt x="64012" y="7140"/>
                    <a:pt x="63412" y="6340"/>
                    <a:pt x="62678" y="5939"/>
                  </a:cubicBezTo>
                  <a:cubicBezTo>
                    <a:pt x="62044" y="5639"/>
                    <a:pt x="61344" y="5673"/>
                    <a:pt x="60743" y="5372"/>
                  </a:cubicBezTo>
                  <a:cubicBezTo>
                    <a:pt x="60643" y="5306"/>
                    <a:pt x="60543" y="5239"/>
                    <a:pt x="60443" y="5172"/>
                  </a:cubicBezTo>
                  <a:cubicBezTo>
                    <a:pt x="60043" y="4839"/>
                    <a:pt x="59809" y="4372"/>
                    <a:pt x="59176" y="4205"/>
                  </a:cubicBezTo>
                  <a:cubicBezTo>
                    <a:pt x="58909" y="4127"/>
                    <a:pt x="58635" y="4101"/>
                    <a:pt x="58357" y="4101"/>
                  </a:cubicBezTo>
                  <a:cubicBezTo>
                    <a:pt x="57801" y="4101"/>
                    <a:pt x="57230" y="4205"/>
                    <a:pt x="56674" y="4205"/>
                  </a:cubicBezTo>
                  <a:cubicBezTo>
                    <a:pt x="56639" y="4206"/>
                    <a:pt x="56604" y="4207"/>
                    <a:pt x="56569" y="4207"/>
                  </a:cubicBezTo>
                  <a:cubicBezTo>
                    <a:pt x="55758" y="4207"/>
                    <a:pt x="54832" y="3837"/>
                    <a:pt x="54672" y="3037"/>
                  </a:cubicBezTo>
                  <a:cubicBezTo>
                    <a:pt x="54506" y="2304"/>
                    <a:pt x="55039" y="1570"/>
                    <a:pt x="54806" y="869"/>
                  </a:cubicBezTo>
                  <a:cubicBezTo>
                    <a:pt x="54570" y="187"/>
                    <a:pt x="53797" y="0"/>
                    <a:pt x="5304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2039125" y="2461050"/>
              <a:ext cx="381125" cy="273850"/>
            </a:xfrm>
            <a:custGeom>
              <a:avLst/>
              <a:gdLst/>
              <a:ahLst/>
              <a:cxnLst/>
              <a:rect l="l" t="t" r="r" b="b"/>
              <a:pathLst>
                <a:path w="15245" h="10954" extrusionOk="0">
                  <a:moveTo>
                    <a:pt x="13268" y="0"/>
                  </a:moveTo>
                  <a:cubicBezTo>
                    <a:pt x="12542" y="0"/>
                    <a:pt x="11696" y="163"/>
                    <a:pt x="10875" y="697"/>
                  </a:cubicBezTo>
                  <a:cubicBezTo>
                    <a:pt x="9074" y="1865"/>
                    <a:pt x="2069" y="6168"/>
                    <a:pt x="1" y="7435"/>
                  </a:cubicBezTo>
                  <a:cubicBezTo>
                    <a:pt x="968" y="8336"/>
                    <a:pt x="868" y="10171"/>
                    <a:pt x="2069" y="10804"/>
                  </a:cubicBezTo>
                  <a:cubicBezTo>
                    <a:pt x="2265" y="10906"/>
                    <a:pt x="2479" y="10953"/>
                    <a:pt x="2695" y="10953"/>
                  </a:cubicBezTo>
                  <a:cubicBezTo>
                    <a:pt x="3396" y="10953"/>
                    <a:pt x="4109" y="10459"/>
                    <a:pt x="4237" y="9770"/>
                  </a:cubicBezTo>
                  <a:cubicBezTo>
                    <a:pt x="4504" y="8570"/>
                    <a:pt x="3303" y="7102"/>
                    <a:pt x="4170" y="6201"/>
                  </a:cubicBezTo>
                  <a:cubicBezTo>
                    <a:pt x="4398" y="5974"/>
                    <a:pt x="4701" y="5877"/>
                    <a:pt x="5017" y="5877"/>
                  </a:cubicBezTo>
                  <a:cubicBezTo>
                    <a:pt x="5397" y="5877"/>
                    <a:pt x="5796" y="6016"/>
                    <a:pt x="6105" y="6235"/>
                  </a:cubicBezTo>
                  <a:cubicBezTo>
                    <a:pt x="6539" y="6535"/>
                    <a:pt x="6872" y="6935"/>
                    <a:pt x="7172" y="7369"/>
                  </a:cubicBezTo>
                  <a:cubicBezTo>
                    <a:pt x="9407" y="5434"/>
                    <a:pt x="15245" y="397"/>
                    <a:pt x="15245" y="397"/>
                  </a:cubicBezTo>
                  <a:cubicBezTo>
                    <a:pt x="15245" y="397"/>
                    <a:pt x="14402" y="0"/>
                    <a:pt x="1326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2722125" y="2547675"/>
              <a:ext cx="200150" cy="393300"/>
            </a:xfrm>
            <a:custGeom>
              <a:avLst/>
              <a:gdLst/>
              <a:ahLst/>
              <a:cxnLst/>
              <a:rect l="l" t="t" r="r" b="b"/>
              <a:pathLst>
                <a:path w="8006" h="15732" extrusionOk="0">
                  <a:moveTo>
                    <a:pt x="167" y="1"/>
                  </a:moveTo>
                  <a:cubicBezTo>
                    <a:pt x="134" y="34"/>
                    <a:pt x="100" y="68"/>
                    <a:pt x="100" y="134"/>
                  </a:cubicBezTo>
                  <a:cubicBezTo>
                    <a:pt x="0" y="902"/>
                    <a:pt x="100" y="1735"/>
                    <a:pt x="267" y="2469"/>
                  </a:cubicBezTo>
                  <a:cubicBezTo>
                    <a:pt x="367" y="2836"/>
                    <a:pt x="467" y="3203"/>
                    <a:pt x="534" y="3603"/>
                  </a:cubicBezTo>
                  <a:cubicBezTo>
                    <a:pt x="701" y="5205"/>
                    <a:pt x="901" y="6806"/>
                    <a:pt x="1134" y="8407"/>
                  </a:cubicBezTo>
                  <a:cubicBezTo>
                    <a:pt x="1668" y="8507"/>
                    <a:pt x="2135" y="8807"/>
                    <a:pt x="2469" y="9241"/>
                  </a:cubicBezTo>
                  <a:cubicBezTo>
                    <a:pt x="3736" y="10942"/>
                    <a:pt x="2168" y="13911"/>
                    <a:pt x="3803" y="15312"/>
                  </a:cubicBezTo>
                  <a:cubicBezTo>
                    <a:pt x="4147" y="15603"/>
                    <a:pt x="4552" y="15731"/>
                    <a:pt x="4971" y="15731"/>
                  </a:cubicBezTo>
                  <a:cubicBezTo>
                    <a:pt x="6135" y="15731"/>
                    <a:pt x="7404" y="14746"/>
                    <a:pt x="7772" y="13544"/>
                  </a:cubicBezTo>
                  <a:cubicBezTo>
                    <a:pt x="7906" y="13110"/>
                    <a:pt x="7972" y="12643"/>
                    <a:pt x="8006" y="12176"/>
                  </a:cubicBezTo>
                  <a:cubicBezTo>
                    <a:pt x="7639" y="11643"/>
                    <a:pt x="7305" y="11075"/>
                    <a:pt x="6938" y="10542"/>
                  </a:cubicBezTo>
                  <a:cubicBezTo>
                    <a:pt x="6071" y="9207"/>
                    <a:pt x="5204" y="7873"/>
                    <a:pt x="4370" y="6472"/>
                  </a:cubicBezTo>
                  <a:cubicBezTo>
                    <a:pt x="3636" y="5271"/>
                    <a:pt x="2969" y="4004"/>
                    <a:pt x="2202" y="2803"/>
                  </a:cubicBezTo>
                  <a:cubicBezTo>
                    <a:pt x="1601" y="1802"/>
                    <a:pt x="1268" y="735"/>
                    <a:pt x="300" y="34"/>
                  </a:cubicBezTo>
                  <a:cubicBezTo>
                    <a:pt x="267" y="34"/>
                    <a:pt x="200" y="1"/>
                    <a:pt x="16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2071650" y="2363350"/>
              <a:ext cx="82575" cy="97300"/>
            </a:xfrm>
            <a:custGeom>
              <a:avLst/>
              <a:gdLst/>
              <a:ahLst/>
              <a:cxnLst/>
              <a:rect l="l" t="t" r="r" b="b"/>
              <a:pathLst>
                <a:path w="3303" h="3892" extrusionOk="0">
                  <a:moveTo>
                    <a:pt x="2091" y="0"/>
                  </a:moveTo>
                  <a:cubicBezTo>
                    <a:pt x="963" y="0"/>
                    <a:pt x="280" y="1177"/>
                    <a:pt x="67" y="2270"/>
                  </a:cubicBezTo>
                  <a:cubicBezTo>
                    <a:pt x="1" y="2737"/>
                    <a:pt x="1" y="3271"/>
                    <a:pt x="367" y="3604"/>
                  </a:cubicBezTo>
                  <a:cubicBezTo>
                    <a:pt x="553" y="3790"/>
                    <a:pt x="824" y="3892"/>
                    <a:pt x="1094" y="3892"/>
                  </a:cubicBezTo>
                  <a:cubicBezTo>
                    <a:pt x="1164" y="3892"/>
                    <a:pt x="1233" y="3885"/>
                    <a:pt x="1301" y="3871"/>
                  </a:cubicBezTo>
                  <a:cubicBezTo>
                    <a:pt x="1668" y="3805"/>
                    <a:pt x="1969" y="3638"/>
                    <a:pt x="2235" y="3404"/>
                  </a:cubicBezTo>
                  <a:cubicBezTo>
                    <a:pt x="2869" y="2871"/>
                    <a:pt x="3270" y="2037"/>
                    <a:pt x="3303" y="1203"/>
                  </a:cubicBezTo>
                  <a:cubicBezTo>
                    <a:pt x="3303" y="1003"/>
                    <a:pt x="3270" y="769"/>
                    <a:pt x="3169" y="569"/>
                  </a:cubicBezTo>
                  <a:cubicBezTo>
                    <a:pt x="3036" y="302"/>
                    <a:pt x="2736" y="135"/>
                    <a:pt x="2436" y="35"/>
                  </a:cubicBezTo>
                  <a:cubicBezTo>
                    <a:pt x="2316" y="11"/>
                    <a:pt x="2201" y="0"/>
                    <a:pt x="209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318375" y="2183125"/>
              <a:ext cx="133450" cy="60700"/>
            </a:xfrm>
            <a:custGeom>
              <a:avLst/>
              <a:gdLst/>
              <a:ahLst/>
              <a:cxnLst/>
              <a:rect l="l" t="t" r="r" b="b"/>
              <a:pathLst>
                <a:path w="5338" h="2428" extrusionOk="0">
                  <a:moveTo>
                    <a:pt x="3260" y="1"/>
                  </a:moveTo>
                  <a:cubicBezTo>
                    <a:pt x="2300" y="1"/>
                    <a:pt x="1092" y="346"/>
                    <a:pt x="334" y="740"/>
                  </a:cubicBezTo>
                  <a:cubicBezTo>
                    <a:pt x="267" y="773"/>
                    <a:pt x="167" y="806"/>
                    <a:pt x="134" y="873"/>
                  </a:cubicBezTo>
                  <a:cubicBezTo>
                    <a:pt x="0" y="1073"/>
                    <a:pt x="101" y="1340"/>
                    <a:pt x="234" y="1507"/>
                  </a:cubicBezTo>
                  <a:cubicBezTo>
                    <a:pt x="568" y="1940"/>
                    <a:pt x="1068" y="2207"/>
                    <a:pt x="1602" y="2341"/>
                  </a:cubicBezTo>
                  <a:cubicBezTo>
                    <a:pt x="1940" y="2404"/>
                    <a:pt x="2278" y="2427"/>
                    <a:pt x="2617" y="2427"/>
                  </a:cubicBezTo>
                  <a:cubicBezTo>
                    <a:pt x="2812" y="2427"/>
                    <a:pt x="3007" y="2420"/>
                    <a:pt x="3203" y="2407"/>
                  </a:cubicBezTo>
                  <a:cubicBezTo>
                    <a:pt x="3536" y="2374"/>
                    <a:pt x="3903" y="2341"/>
                    <a:pt x="4203" y="2207"/>
                  </a:cubicBezTo>
                  <a:cubicBezTo>
                    <a:pt x="5338" y="1674"/>
                    <a:pt x="4871" y="173"/>
                    <a:pt x="3770" y="39"/>
                  </a:cubicBezTo>
                  <a:cubicBezTo>
                    <a:pt x="3612" y="13"/>
                    <a:pt x="3440" y="1"/>
                    <a:pt x="326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239975" y="2353250"/>
              <a:ext cx="93000" cy="66600"/>
            </a:xfrm>
            <a:custGeom>
              <a:avLst/>
              <a:gdLst/>
              <a:ahLst/>
              <a:cxnLst/>
              <a:rect l="l" t="t" r="r" b="b"/>
              <a:pathLst>
                <a:path w="3720" h="2664" extrusionOk="0">
                  <a:moveTo>
                    <a:pt x="1983" y="1"/>
                  </a:moveTo>
                  <a:cubicBezTo>
                    <a:pt x="1295" y="1"/>
                    <a:pt x="541" y="380"/>
                    <a:pt x="301" y="940"/>
                  </a:cubicBezTo>
                  <a:cubicBezTo>
                    <a:pt x="1" y="1540"/>
                    <a:pt x="401" y="2140"/>
                    <a:pt x="935" y="2474"/>
                  </a:cubicBezTo>
                  <a:cubicBezTo>
                    <a:pt x="1170" y="2605"/>
                    <a:pt x="1426" y="2664"/>
                    <a:pt x="1680" y="2664"/>
                  </a:cubicBezTo>
                  <a:cubicBezTo>
                    <a:pt x="2720" y="2664"/>
                    <a:pt x="3720" y="1672"/>
                    <a:pt x="3103" y="573"/>
                  </a:cubicBezTo>
                  <a:cubicBezTo>
                    <a:pt x="2876" y="171"/>
                    <a:pt x="2444" y="1"/>
                    <a:pt x="198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2953650" y="2521900"/>
              <a:ext cx="62875" cy="72500"/>
            </a:xfrm>
            <a:custGeom>
              <a:avLst/>
              <a:gdLst/>
              <a:ahLst/>
              <a:cxnLst/>
              <a:rect l="l" t="t" r="r" b="b"/>
              <a:pathLst>
                <a:path w="2515" h="2900" extrusionOk="0">
                  <a:moveTo>
                    <a:pt x="1348" y="1"/>
                  </a:moveTo>
                  <a:cubicBezTo>
                    <a:pt x="659" y="1"/>
                    <a:pt x="1" y="730"/>
                    <a:pt x="46" y="1566"/>
                  </a:cubicBezTo>
                  <a:cubicBezTo>
                    <a:pt x="79" y="2066"/>
                    <a:pt x="346" y="2533"/>
                    <a:pt x="746" y="2766"/>
                  </a:cubicBezTo>
                  <a:cubicBezTo>
                    <a:pt x="913" y="2833"/>
                    <a:pt x="1080" y="2900"/>
                    <a:pt x="1247" y="2900"/>
                  </a:cubicBezTo>
                  <a:cubicBezTo>
                    <a:pt x="1513" y="2900"/>
                    <a:pt x="1780" y="2733"/>
                    <a:pt x="1980" y="2500"/>
                  </a:cubicBezTo>
                  <a:cubicBezTo>
                    <a:pt x="2147" y="2299"/>
                    <a:pt x="2247" y="2033"/>
                    <a:pt x="2347" y="1766"/>
                  </a:cubicBezTo>
                  <a:cubicBezTo>
                    <a:pt x="2447" y="1365"/>
                    <a:pt x="2514" y="898"/>
                    <a:pt x="2281" y="565"/>
                  </a:cubicBezTo>
                  <a:cubicBezTo>
                    <a:pt x="2012" y="166"/>
                    <a:pt x="1676" y="1"/>
                    <a:pt x="134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3107000" y="2444575"/>
              <a:ext cx="63075" cy="62400"/>
            </a:xfrm>
            <a:custGeom>
              <a:avLst/>
              <a:gdLst/>
              <a:ahLst/>
              <a:cxnLst/>
              <a:rect l="l" t="t" r="r" b="b"/>
              <a:pathLst>
                <a:path w="2523" h="2496" extrusionOk="0">
                  <a:moveTo>
                    <a:pt x="1254" y="0"/>
                  </a:moveTo>
                  <a:cubicBezTo>
                    <a:pt x="637" y="0"/>
                    <a:pt x="1" y="445"/>
                    <a:pt x="49" y="1423"/>
                  </a:cubicBezTo>
                  <a:cubicBezTo>
                    <a:pt x="81" y="1959"/>
                    <a:pt x="530" y="2496"/>
                    <a:pt x="1059" y="2496"/>
                  </a:cubicBezTo>
                  <a:cubicBezTo>
                    <a:pt x="1089" y="2496"/>
                    <a:pt x="1120" y="2494"/>
                    <a:pt x="1150" y="2490"/>
                  </a:cubicBezTo>
                  <a:cubicBezTo>
                    <a:pt x="1317" y="2457"/>
                    <a:pt x="1484" y="2390"/>
                    <a:pt x="1651" y="2290"/>
                  </a:cubicBezTo>
                  <a:cubicBezTo>
                    <a:pt x="1984" y="2090"/>
                    <a:pt x="2251" y="1756"/>
                    <a:pt x="2318" y="1356"/>
                  </a:cubicBezTo>
                  <a:cubicBezTo>
                    <a:pt x="2522" y="486"/>
                    <a:pt x="1899" y="0"/>
                    <a:pt x="125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2379375" y="2521700"/>
              <a:ext cx="100100" cy="81425"/>
            </a:xfrm>
            <a:custGeom>
              <a:avLst/>
              <a:gdLst/>
              <a:ahLst/>
              <a:cxnLst/>
              <a:rect l="l" t="t" r="r" b="b"/>
              <a:pathLst>
                <a:path w="4004" h="3257" extrusionOk="0">
                  <a:moveTo>
                    <a:pt x="2369" y="0"/>
                  </a:moveTo>
                  <a:cubicBezTo>
                    <a:pt x="2335" y="0"/>
                    <a:pt x="2301" y="2"/>
                    <a:pt x="2269" y="6"/>
                  </a:cubicBezTo>
                  <a:cubicBezTo>
                    <a:pt x="1535" y="73"/>
                    <a:pt x="734" y="1007"/>
                    <a:pt x="334" y="1574"/>
                  </a:cubicBezTo>
                  <a:cubicBezTo>
                    <a:pt x="167" y="1807"/>
                    <a:pt x="0" y="2141"/>
                    <a:pt x="34" y="2441"/>
                  </a:cubicBezTo>
                  <a:cubicBezTo>
                    <a:pt x="67" y="2875"/>
                    <a:pt x="501" y="3208"/>
                    <a:pt x="934" y="3241"/>
                  </a:cubicBezTo>
                  <a:cubicBezTo>
                    <a:pt x="1001" y="3252"/>
                    <a:pt x="1067" y="3256"/>
                    <a:pt x="1133" y="3256"/>
                  </a:cubicBezTo>
                  <a:cubicBezTo>
                    <a:pt x="1500" y="3256"/>
                    <a:pt x="1863" y="3111"/>
                    <a:pt x="2202" y="2941"/>
                  </a:cubicBezTo>
                  <a:cubicBezTo>
                    <a:pt x="2569" y="2774"/>
                    <a:pt x="2902" y="2541"/>
                    <a:pt x="3236" y="2274"/>
                  </a:cubicBezTo>
                  <a:cubicBezTo>
                    <a:pt x="3636" y="1974"/>
                    <a:pt x="4003" y="1507"/>
                    <a:pt x="3903" y="1040"/>
                  </a:cubicBezTo>
                  <a:cubicBezTo>
                    <a:pt x="3777" y="505"/>
                    <a:pt x="2940" y="0"/>
                    <a:pt x="2369"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2307650" y="2670225"/>
              <a:ext cx="65900" cy="61850"/>
            </a:xfrm>
            <a:custGeom>
              <a:avLst/>
              <a:gdLst/>
              <a:ahLst/>
              <a:cxnLst/>
              <a:rect l="l" t="t" r="r" b="b"/>
              <a:pathLst>
                <a:path w="2636" h="2474" extrusionOk="0">
                  <a:moveTo>
                    <a:pt x="1798" y="1"/>
                  </a:moveTo>
                  <a:cubicBezTo>
                    <a:pt x="1312" y="1"/>
                    <a:pt x="742" y="484"/>
                    <a:pt x="434" y="836"/>
                  </a:cubicBezTo>
                  <a:cubicBezTo>
                    <a:pt x="301" y="1003"/>
                    <a:pt x="167" y="1170"/>
                    <a:pt x="134" y="1370"/>
                  </a:cubicBezTo>
                  <a:cubicBezTo>
                    <a:pt x="1" y="1870"/>
                    <a:pt x="468" y="2437"/>
                    <a:pt x="1001" y="2471"/>
                  </a:cubicBezTo>
                  <a:cubicBezTo>
                    <a:pt x="1027" y="2472"/>
                    <a:pt x="1053" y="2473"/>
                    <a:pt x="1079" y="2473"/>
                  </a:cubicBezTo>
                  <a:cubicBezTo>
                    <a:pt x="1614" y="2473"/>
                    <a:pt x="2081" y="2149"/>
                    <a:pt x="2336" y="1704"/>
                  </a:cubicBezTo>
                  <a:cubicBezTo>
                    <a:pt x="2536" y="1337"/>
                    <a:pt x="2636" y="870"/>
                    <a:pt x="2436" y="469"/>
                  </a:cubicBezTo>
                  <a:cubicBezTo>
                    <a:pt x="2277" y="129"/>
                    <a:pt x="2049" y="1"/>
                    <a:pt x="179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2866375" y="2562700"/>
              <a:ext cx="141800" cy="169300"/>
            </a:xfrm>
            <a:custGeom>
              <a:avLst/>
              <a:gdLst/>
              <a:ahLst/>
              <a:cxnLst/>
              <a:rect l="l" t="t" r="r" b="b"/>
              <a:pathLst>
                <a:path w="5672" h="6772" extrusionOk="0">
                  <a:moveTo>
                    <a:pt x="1" y="0"/>
                  </a:moveTo>
                  <a:lnTo>
                    <a:pt x="3537" y="6772"/>
                  </a:lnTo>
                  <a:cubicBezTo>
                    <a:pt x="3890" y="6530"/>
                    <a:pt x="4325" y="6392"/>
                    <a:pt x="4746" y="6392"/>
                  </a:cubicBezTo>
                  <a:cubicBezTo>
                    <a:pt x="5081" y="6392"/>
                    <a:pt x="5406" y="6480"/>
                    <a:pt x="5672" y="6672"/>
                  </a:cubicBezTo>
                  <a:lnTo>
                    <a:pt x="1"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2722950" y="2542675"/>
              <a:ext cx="66750" cy="245200"/>
            </a:xfrm>
            <a:custGeom>
              <a:avLst/>
              <a:gdLst/>
              <a:ahLst/>
              <a:cxnLst/>
              <a:rect l="l" t="t" r="r" b="b"/>
              <a:pathLst>
                <a:path w="2670" h="9808" extrusionOk="0">
                  <a:moveTo>
                    <a:pt x="0" y="1"/>
                  </a:moveTo>
                  <a:lnTo>
                    <a:pt x="0" y="8574"/>
                  </a:lnTo>
                  <a:cubicBezTo>
                    <a:pt x="154" y="8552"/>
                    <a:pt x="308" y="8540"/>
                    <a:pt x="462" y="8540"/>
                  </a:cubicBezTo>
                  <a:cubicBezTo>
                    <a:pt x="1241" y="8540"/>
                    <a:pt x="1990" y="8828"/>
                    <a:pt x="2436" y="9441"/>
                  </a:cubicBezTo>
                  <a:cubicBezTo>
                    <a:pt x="2536" y="9541"/>
                    <a:pt x="2602" y="9674"/>
                    <a:pt x="2669" y="9808"/>
                  </a:cubicBezTo>
                  <a:lnTo>
                    <a:pt x="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2431075" y="2509325"/>
              <a:ext cx="192650" cy="268550"/>
            </a:xfrm>
            <a:custGeom>
              <a:avLst/>
              <a:gdLst/>
              <a:ahLst/>
              <a:cxnLst/>
              <a:rect l="l" t="t" r="r" b="b"/>
              <a:pathLst>
                <a:path w="7706" h="10742" extrusionOk="0">
                  <a:moveTo>
                    <a:pt x="7706" y="0"/>
                  </a:moveTo>
                  <a:lnTo>
                    <a:pt x="0" y="6071"/>
                  </a:lnTo>
                  <a:cubicBezTo>
                    <a:pt x="48" y="6068"/>
                    <a:pt x="95" y="6066"/>
                    <a:pt x="142" y="6066"/>
                  </a:cubicBezTo>
                  <a:cubicBezTo>
                    <a:pt x="561" y="6066"/>
                    <a:pt x="972" y="6198"/>
                    <a:pt x="1301" y="6438"/>
                  </a:cubicBezTo>
                  <a:cubicBezTo>
                    <a:pt x="1969" y="6939"/>
                    <a:pt x="2369" y="7706"/>
                    <a:pt x="2669" y="8473"/>
                  </a:cubicBezTo>
                  <a:cubicBezTo>
                    <a:pt x="2969" y="9207"/>
                    <a:pt x="3203" y="9974"/>
                    <a:pt x="3470" y="10741"/>
                  </a:cubicBezTo>
                  <a:lnTo>
                    <a:pt x="7706"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2178400" y="2470950"/>
              <a:ext cx="241850" cy="225200"/>
            </a:xfrm>
            <a:custGeom>
              <a:avLst/>
              <a:gdLst/>
              <a:ahLst/>
              <a:cxnLst/>
              <a:rect l="l" t="t" r="r" b="b"/>
              <a:pathLst>
                <a:path w="9674" h="9008" extrusionOk="0">
                  <a:moveTo>
                    <a:pt x="9674" y="1"/>
                  </a:moveTo>
                  <a:lnTo>
                    <a:pt x="0" y="5572"/>
                  </a:lnTo>
                  <a:cubicBezTo>
                    <a:pt x="200" y="5638"/>
                    <a:pt x="401" y="5738"/>
                    <a:pt x="534" y="5839"/>
                  </a:cubicBezTo>
                  <a:cubicBezTo>
                    <a:pt x="1568" y="6539"/>
                    <a:pt x="2035" y="7773"/>
                    <a:pt x="2469" y="9007"/>
                  </a:cubicBezTo>
                  <a:lnTo>
                    <a:pt x="9674"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1974075" y="2322750"/>
              <a:ext cx="120950" cy="127325"/>
            </a:xfrm>
            <a:custGeom>
              <a:avLst/>
              <a:gdLst/>
              <a:ahLst/>
              <a:cxnLst/>
              <a:rect l="l" t="t" r="r" b="b"/>
              <a:pathLst>
                <a:path w="4838" h="5093" extrusionOk="0">
                  <a:moveTo>
                    <a:pt x="3866" y="0"/>
                  </a:moveTo>
                  <a:cubicBezTo>
                    <a:pt x="3767" y="0"/>
                    <a:pt x="3667" y="19"/>
                    <a:pt x="3570" y="58"/>
                  </a:cubicBezTo>
                  <a:cubicBezTo>
                    <a:pt x="3203" y="192"/>
                    <a:pt x="2869" y="458"/>
                    <a:pt x="2503" y="625"/>
                  </a:cubicBezTo>
                  <a:cubicBezTo>
                    <a:pt x="2002" y="825"/>
                    <a:pt x="1535" y="1059"/>
                    <a:pt x="1068" y="1326"/>
                  </a:cubicBezTo>
                  <a:cubicBezTo>
                    <a:pt x="534" y="1693"/>
                    <a:pt x="1" y="2226"/>
                    <a:pt x="34" y="2860"/>
                  </a:cubicBezTo>
                  <a:cubicBezTo>
                    <a:pt x="67" y="3260"/>
                    <a:pt x="334" y="3594"/>
                    <a:pt x="568" y="3928"/>
                  </a:cubicBezTo>
                  <a:lnTo>
                    <a:pt x="1035" y="4561"/>
                  </a:lnTo>
                  <a:cubicBezTo>
                    <a:pt x="1168" y="4728"/>
                    <a:pt x="1302" y="4928"/>
                    <a:pt x="1535" y="5028"/>
                  </a:cubicBezTo>
                  <a:cubicBezTo>
                    <a:pt x="1630" y="5072"/>
                    <a:pt x="1728" y="5092"/>
                    <a:pt x="1826" y="5092"/>
                  </a:cubicBezTo>
                  <a:cubicBezTo>
                    <a:pt x="2175" y="5092"/>
                    <a:pt x="2520" y="4841"/>
                    <a:pt x="2703" y="4528"/>
                  </a:cubicBezTo>
                  <a:cubicBezTo>
                    <a:pt x="2936" y="4161"/>
                    <a:pt x="3003" y="3661"/>
                    <a:pt x="3136" y="3227"/>
                  </a:cubicBezTo>
                  <a:cubicBezTo>
                    <a:pt x="3336" y="2593"/>
                    <a:pt x="3670" y="2026"/>
                    <a:pt x="4104" y="1559"/>
                  </a:cubicBezTo>
                  <a:cubicBezTo>
                    <a:pt x="4404" y="1226"/>
                    <a:pt x="4838" y="792"/>
                    <a:pt x="4504" y="325"/>
                  </a:cubicBezTo>
                  <a:cubicBezTo>
                    <a:pt x="4339" y="112"/>
                    <a:pt x="4106" y="0"/>
                    <a:pt x="386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1989925" y="2513700"/>
              <a:ext cx="147625" cy="105050"/>
            </a:xfrm>
            <a:custGeom>
              <a:avLst/>
              <a:gdLst/>
              <a:ahLst/>
              <a:cxnLst/>
              <a:rect l="l" t="t" r="r" b="b"/>
              <a:pathLst>
                <a:path w="5905" h="4202" extrusionOk="0">
                  <a:moveTo>
                    <a:pt x="4981" y="1"/>
                  </a:moveTo>
                  <a:cubicBezTo>
                    <a:pt x="3288" y="1"/>
                    <a:pt x="1413" y="982"/>
                    <a:pt x="434" y="2327"/>
                  </a:cubicBezTo>
                  <a:cubicBezTo>
                    <a:pt x="201" y="2661"/>
                    <a:pt x="1" y="3094"/>
                    <a:pt x="234" y="3461"/>
                  </a:cubicBezTo>
                  <a:cubicBezTo>
                    <a:pt x="334" y="3628"/>
                    <a:pt x="534" y="3728"/>
                    <a:pt x="701" y="3828"/>
                  </a:cubicBezTo>
                  <a:cubicBezTo>
                    <a:pt x="1127" y="4030"/>
                    <a:pt x="1597" y="4201"/>
                    <a:pt x="2043" y="4201"/>
                  </a:cubicBezTo>
                  <a:cubicBezTo>
                    <a:pt x="2260" y="4201"/>
                    <a:pt x="2472" y="4160"/>
                    <a:pt x="2669" y="4062"/>
                  </a:cubicBezTo>
                  <a:cubicBezTo>
                    <a:pt x="3103" y="3828"/>
                    <a:pt x="3370" y="3428"/>
                    <a:pt x="3670" y="3061"/>
                  </a:cubicBezTo>
                  <a:cubicBezTo>
                    <a:pt x="4270" y="2261"/>
                    <a:pt x="5071" y="1627"/>
                    <a:pt x="5638" y="826"/>
                  </a:cubicBezTo>
                  <a:cubicBezTo>
                    <a:pt x="5771" y="593"/>
                    <a:pt x="5905" y="259"/>
                    <a:pt x="5671" y="92"/>
                  </a:cubicBezTo>
                  <a:cubicBezTo>
                    <a:pt x="5605" y="59"/>
                    <a:pt x="5538" y="26"/>
                    <a:pt x="5438" y="26"/>
                  </a:cubicBezTo>
                  <a:cubicBezTo>
                    <a:pt x="5288" y="9"/>
                    <a:pt x="5135" y="1"/>
                    <a:pt x="498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2597025" y="2571575"/>
              <a:ext cx="99275" cy="277175"/>
            </a:xfrm>
            <a:custGeom>
              <a:avLst/>
              <a:gdLst/>
              <a:ahLst/>
              <a:cxnLst/>
              <a:rect l="l" t="t" r="r" b="b"/>
              <a:pathLst>
                <a:path w="3971" h="11087" extrusionOk="0">
                  <a:moveTo>
                    <a:pt x="3025" y="0"/>
                  </a:moveTo>
                  <a:cubicBezTo>
                    <a:pt x="2455" y="0"/>
                    <a:pt x="2088" y="939"/>
                    <a:pt x="1869" y="1347"/>
                  </a:cubicBezTo>
                  <a:cubicBezTo>
                    <a:pt x="1168" y="2814"/>
                    <a:pt x="868" y="4415"/>
                    <a:pt x="568" y="5983"/>
                  </a:cubicBezTo>
                  <a:cubicBezTo>
                    <a:pt x="267" y="7551"/>
                    <a:pt x="1" y="9152"/>
                    <a:pt x="301" y="10720"/>
                  </a:cubicBezTo>
                  <a:cubicBezTo>
                    <a:pt x="334" y="10820"/>
                    <a:pt x="334" y="10887"/>
                    <a:pt x="401" y="10953"/>
                  </a:cubicBezTo>
                  <a:cubicBezTo>
                    <a:pt x="468" y="11053"/>
                    <a:pt x="601" y="11087"/>
                    <a:pt x="734" y="11087"/>
                  </a:cubicBezTo>
                  <a:cubicBezTo>
                    <a:pt x="1101" y="11087"/>
                    <a:pt x="1402" y="10820"/>
                    <a:pt x="1568" y="10486"/>
                  </a:cubicBezTo>
                  <a:cubicBezTo>
                    <a:pt x="1735" y="10186"/>
                    <a:pt x="1802" y="9819"/>
                    <a:pt x="1869" y="9486"/>
                  </a:cubicBezTo>
                  <a:cubicBezTo>
                    <a:pt x="2102" y="8585"/>
                    <a:pt x="2536" y="7751"/>
                    <a:pt x="3069" y="7051"/>
                  </a:cubicBezTo>
                  <a:cubicBezTo>
                    <a:pt x="3370" y="6684"/>
                    <a:pt x="3737" y="6317"/>
                    <a:pt x="3837" y="5850"/>
                  </a:cubicBezTo>
                  <a:cubicBezTo>
                    <a:pt x="3903" y="5650"/>
                    <a:pt x="3903" y="5416"/>
                    <a:pt x="3937" y="5216"/>
                  </a:cubicBezTo>
                  <a:cubicBezTo>
                    <a:pt x="3970" y="4149"/>
                    <a:pt x="3937" y="3081"/>
                    <a:pt x="3803" y="2047"/>
                  </a:cubicBezTo>
                  <a:cubicBezTo>
                    <a:pt x="3770" y="1513"/>
                    <a:pt x="3837" y="146"/>
                    <a:pt x="3136" y="12"/>
                  </a:cubicBezTo>
                  <a:cubicBezTo>
                    <a:pt x="3098" y="4"/>
                    <a:pt x="3061" y="0"/>
                    <a:pt x="302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3169925" y="2024800"/>
              <a:ext cx="105950" cy="75450"/>
            </a:xfrm>
            <a:custGeom>
              <a:avLst/>
              <a:gdLst/>
              <a:ahLst/>
              <a:cxnLst/>
              <a:rect l="l" t="t" r="r" b="b"/>
              <a:pathLst>
                <a:path w="4238" h="3018" extrusionOk="0">
                  <a:moveTo>
                    <a:pt x="3737" y="1"/>
                  </a:moveTo>
                  <a:cubicBezTo>
                    <a:pt x="2770" y="1"/>
                    <a:pt x="1802" y="635"/>
                    <a:pt x="935" y="1002"/>
                  </a:cubicBezTo>
                  <a:cubicBezTo>
                    <a:pt x="268" y="1302"/>
                    <a:pt x="1" y="2603"/>
                    <a:pt x="768" y="2936"/>
                  </a:cubicBezTo>
                  <a:cubicBezTo>
                    <a:pt x="868" y="3003"/>
                    <a:pt x="1002" y="3003"/>
                    <a:pt x="1102" y="3003"/>
                  </a:cubicBezTo>
                  <a:cubicBezTo>
                    <a:pt x="1204" y="3012"/>
                    <a:pt x="1309" y="3017"/>
                    <a:pt x="1413" y="3017"/>
                  </a:cubicBezTo>
                  <a:cubicBezTo>
                    <a:pt x="2056" y="3017"/>
                    <a:pt x="2720" y="2838"/>
                    <a:pt x="3237" y="2436"/>
                  </a:cubicBezTo>
                  <a:cubicBezTo>
                    <a:pt x="3837" y="1969"/>
                    <a:pt x="4237" y="1235"/>
                    <a:pt x="4171" y="468"/>
                  </a:cubicBezTo>
                  <a:cubicBezTo>
                    <a:pt x="4171" y="334"/>
                    <a:pt x="4137" y="168"/>
                    <a:pt x="4004" y="68"/>
                  </a:cubicBezTo>
                  <a:cubicBezTo>
                    <a:pt x="3937" y="34"/>
                    <a:pt x="3837" y="1"/>
                    <a:pt x="373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3328375" y="2123875"/>
              <a:ext cx="109500" cy="39925"/>
            </a:xfrm>
            <a:custGeom>
              <a:avLst/>
              <a:gdLst/>
              <a:ahLst/>
              <a:cxnLst/>
              <a:rect l="l" t="t" r="r" b="b"/>
              <a:pathLst>
                <a:path w="4380" h="1597" extrusionOk="0">
                  <a:moveTo>
                    <a:pt x="2279" y="1"/>
                  </a:moveTo>
                  <a:cubicBezTo>
                    <a:pt x="1734" y="1"/>
                    <a:pt x="1236" y="50"/>
                    <a:pt x="1068" y="74"/>
                  </a:cubicBezTo>
                  <a:cubicBezTo>
                    <a:pt x="835" y="107"/>
                    <a:pt x="568" y="141"/>
                    <a:pt x="368" y="274"/>
                  </a:cubicBezTo>
                  <a:cubicBezTo>
                    <a:pt x="134" y="441"/>
                    <a:pt x="1" y="675"/>
                    <a:pt x="34" y="941"/>
                  </a:cubicBezTo>
                  <a:cubicBezTo>
                    <a:pt x="67" y="1108"/>
                    <a:pt x="234" y="1275"/>
                    <a:pt x="401" y="1375"/>
                  </a:cubicBezTo>
                  <a:cubicBezTo>
                    <a:pt x="568" y="1442"/>
                    <a:pt x="768" y="1475"/>
                    <a:pt x="968" y="1508"/>
                  </a:cubicBezTo>
                  <a:cubicBezTo>
                    <a:pt x="1350" y="1556"/>
                    <a:pt x="1739" y="1596"/>
                    <a:pt x="2122" y="1596"/>
                  </a:cubicBezTo>
                  <a:cubicBezTo>
                    <a:pt x="2541" y="1596"/>
                    <a:pt x="2953" y="1548"/>
                    <a:pt x="3336" y="1408"/>
                  </a:cubicBezTo>
                  <a:cubicBezTo>
                    <a:pt x="3637" y="1308"/>
                    <a:pt x="3937" y="1175"/>
                    <a:pt x="4037" y="908"/>
                  </a:cubicBezTo>
                  <a:cubicBezTo>
                    <a:pt x="4379" y="159"/>
                    <a:pt x="3254" y="1"/>
                    <a:pt x="227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3296700" y="2284100"/>
              <a:ext cx="148450" cy="80825"/>
            </a:xfrm>
            <a:custGeom>
              <a:avLst/>
              <a:gdLst/>
              <a:ahLst/>
              <a:cxnLst/>
              <a:rect l="l" t="t" r="r" b="b"/>
              <a:pathLst>
                <a:path w="5938" h="3233" extrusionOk="0">
                  <a:moveTo>
                    <a:pt x="2837" y="1"/>
                  </a:moveTo>
                  <a:cubicBezTo>
                    <a:pt x="2042" y="1"/>
                    <a:pt x="1239" y="117"/>
                    <a:pt x="534" y="370"/>
                  </a:cubicBezTo>
                  <a:cubicBezTo>
                    <a:pt x="367" y="437"/>
                    <a:pt x="167" y="503"/>
                    <a:pt x="100" y="670"/>
                  </a:cubicBezTo>
                  <a:cubicBezTo>
                    <a:pt x="0" y="904"/>
                    <a:pt x="100" y="1170"/>
                    <a:pt x="267" y="1371"/>
                  </a:cubicBezTo>
                  <a:cubicBezTo>
                    <a:pt x="534" y="1738"/>
                    <a:pt x="968" y="2038"/>
                    <a:pt x="1401" y="2271"/>
                  </a:cubicBezTo>
                  <a:cubicBezTo>
                    <a:pt x="2302" y="2772"/>
                    <a:pt x="3336" y="3072"/>
                    <a:pt x="4337" y="3205"/>
                  </a:cubicBezTo>
                  <a:cubicBezTo>
                    <a:pt x="4456" y="3222"/>
                    <a:pt x="4583" y="3233"/>
                    <a:pt x="4709" y="3233"/>
                  </a:cubicBezTo>
                  <a:cubicBezTo>
                    <a:pt x="5075" y="3233"/>
                    <a:pt x="5439" y="3144"/>
                    <a:pt x="5638" y="2872"/>
                  </a:cubicBezTo>
                  <a:cubicBezTo>
                    <a:pt x="5938" y="2405"/>
                    <a:pt x="5904" y="1471"/>
                    <a:pt x="5704" y="970"/>
                  </a:cubicBezTo>
                  <a:cubicBezTo>
                    <a:pt x="5537" y="537"/>
                    <a:pt x="5204" y="370"/>
                    <a:pt x="4770" y="236"/>
                  </a:cubicBezTo>
                  <a:cubicBezTo>
                    <a:pt x="4174" y="84"/>
                    <a:pt x="3509" y="1"/>
                    <a:pt x="283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3179100" y="2502700"/>
              <a:ext cx="127625" cy="91300"/>
            </a:xfrm>
            <a:custGeom>
              <a:avLst/>
              <a:gdLst/>
              <a:ahLst/>
              <a:cxnLst/>
              <a:rect l="l" t="t" r="r" b="b"/>
              <a:pathLst>
                <a:path w="5105" h="3652" extrusionOk="0">
                  <a:moveTo>
                    <a:pt x="1256" y="0"/>
                  </a:moveTo>
                  <a:cubicBezTo>
                    <a:pt x="830" y="0"/>
                    <a:pt x="419" y="93"/>
                    <a:pt x="201" y="432"/>
                  </a:cubicBezTo>
                  <a:cubicBezTo>
                    <a:pt x="34" y="666"/>
                    <a:pt x="1" y="999"/>
                    <a:pt x="34" y="1300"/>
                  </a:cubicBezTo>
                  <a:cubicBezTo>
                    <a:pt x="168" y="2100"/>
                    <a:pt x="901" y="2701"/>
                    <a:pt x="1635" y="3134"/>
                  </a:cubicBezTo>
                  <a:cubicBezTo>
                    <a:pt x="2069" y="3368"/>
                    <a:pt x="2569" y="3601"/>
                    <a:pt x="3070" y="3635"/>
                  </a:cubicBezTo>
                  <a:cubicBezTo>
                    <a:pt x="3152" y="3645"/>
                    <a:pt x="3236" y="3651"/>
                    <a:pt x="3321" y="3651"/>
                  </a:cubicBezTo>
                  <a:cubicBezTo>
                    <a:pt x="3750" y="3651"/>
                    <a:pt x="4192" y="3507"/>
                    <a:pt x="4471" y="3201"/>
                  </a:cubicBezTo>
                  <a:cubicBezTo>
                    <a:pt x="5004" y="2634"/>
                    <a:pt x="5104" y="1366"/>
                    <a:pt x="4404" y="866"/>
                  </a:cubicBezTo>
                  <a:cubicBezTo>
                    <a:pt x="3770" y="366"/>
                    <a:pt x="2536" y="165"/>
                    <a:pt x="1735" y="32"/>
                  </a:cubicBezTo>
                  <a:cubicBezTo>
                    <a:pt x="1580" y="14"/>
                    <a:pt x="1417" y="0"/>
                    <a:pt x="125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3029000" y="2571275"/>
              <a:ext cx="115100" cy="133025"/>
            </a:xfrm>
            <a:custGeom>
              <a:avLst/>
              <a:gdLst/>
              <a:ahLst/>
              <a:cxnLst/>
              <a:rect l="l" t="t" r="r" b="b"/>
              <a:pathLst>
                <a:path w="4604" h="5321" extrusionOk="0">
                  <a:moveTo>
                    <a:pt x="2528" y="1"/>
                  </a:moveTo>
                  <a:cubicBezTo>
                    <a:pt x="2275" y="1"/>
                    <a:pt x="2018" y="34"/>
                    <a:pt x="1768" y="91"/>
                  </a:cubicBezTo>
                  <a:cubicBezTo>
                    <a:pt x="1235" y="258"/>
                    <a:pt x="701" y="525"/>
                    <a:pt x="367" y="1025"/>
                  </a:cubicBezTo>
                  <a:cubicBezTo>
                    <a:pt x="67" y="1459"/>
                    <a:pt x="1" y="1992"/>
                    <a:pt x="67" y="2526"/>
                  </a:cubicBezTo>
                  <a:cubicBezTo>
                    <a:pt x="134" y="3026"/>
                    <a:pt x="367" y="3493"/>
                    <a:pt x="601" y="3960"/>
                  </a:cubicBezTo>
                  <a:cubicBezTo>
                    <a:pt x="834" y="4394"/>
                    <a:pt x="1135" y="4828"/>
                    <a:pt x="1568" y="5095"/>
                  </a:cubicBezTo>
                  <a:cubicBezTo>
                    <a:pt x="1797" y="5235"/>
                    <a:pt x="2063" y="5320"/>
                    <a:pt x="2322" y="5320"/>
                  </a:cubicBezTo>
                  <a:cubicBezTo>
                    <a:pt x="2554" y="5320"/>
                    <a:pt x="2780" y="5252"/>
                    <a:pt x="2969" y="5095"/>
                  </a:cubicBezTo>
                  <a:cubicBezTo>
                    <a:pt x="3236" y="4894"/>
                    <a:pt x="3370" y="4561"/>
                    <a:pt x="3503" y="4261"/>
                  </a:cubicBezTo>
                  <a:cubicBezTo>
                    <a:pt x="3803" y="3493"/>
                    <a:pt x="4103" y="2726"/>
                    <a:pt x="4370" y="1959"/>
                  </a:cubicBezTo>
                  <a:cubicBezTo>
                    <a:pt x="4604" y="1359"/>
                    <a:pt x="4370" y="892"/>
                    <a:pt x="3870" y="458"/>
                  </a:cubicBezTo>
                  <a:cubicBezTo>
                    <a:pt x="3496" y="127"/>
                    <a:pt x="3019" y="1"/>
                    <a:pt x="252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4"/>
          <p:cNvGrpSpPr/>
          <p:nvPr/>
        </p:nvGrpSpPr>
        <p:grpSpPr>
          <a:xfrm>
            <a:off x="48525" y="4668950"/>
            <a:ext cx="1614525" cy="779075"/>
            <a:chOff x="407100" y="684850"/>
            <a:chExt cx="1614525" cy="779075"/>
          </a:xfrm>
        </p:grpSpPr>
        <p:sp>
          <p:nvSpPr>
            <p:cNvPr id="226" name="Google Shape;226;p4"/>
            <p:cNvSpPr/>
            <p:nvPr/>
          </p:nvSpPr>
          <p:spPr>
            <a:xfrm>
              <a:off x="407100" y="684850"/>
              <a:ext cx="1614525" cy="779075"/>
            </a:xfrm>
            <a:custGeom>
              <a:avLst/>
              <a:gdLst/>
              <a:ahLst/>
              <a:cxnLst/>
              <a:rect l="l" t="t" r="r" b="b"/>
              <a:pathLst>
                <a:path w="64581" h="31163" extrusionOk="0">
                  <a:moveTo>
                    <a:pt x="58224" y="0"/>
                  </a:moveTo>
                  <a:cubicBezTo>
                    <a:pt x="51269" y="0"/>
                    <a:pt x="44288" y="1367"/>
                    <a:pt x="37828" y="4004"/>
                  </a:cubicBezTo>
                  <a:cubicBezTo>
                    <a:pt x="36994" y="4337"/>
                    <a:pt x="36126" y="4704"/>
                    <a:pt x="35226" y="4804"/>
                  </a:cubicBezTo>
                  <a:cubicBezTo>
                    <a:pt x="34985" y="4842"/>
                    <a:pt x="34741" y="4855"/>
                    <a:pt x="34495" y="4855"/>
                  </a:cubicBezTo>
                  <a:cubicBezTo>
                    <a:pt x="33858" y="4855"/>
                    <a:pt x="33207" y="4762"/>
                    <a:pt x="32557" y="4738"/>
                  </a:cubicBezTo>
                  <a:cubicBezTo>
                    <a:pt x="32397" y="4731"/>
                    <a:pt x="32234" y="4727"/>
                    <a:pt x="32070" y="4727"/>
                  </a:cubicBezTo>
                  <a:cubicBezTo>
                    <a:pt x="29869" y="4727"/>
                    <a:pt x="27310" y="5336"/>
                    <a:pt x="25385" y="6205"/>
                  </a:cubicBezTo>
                  <a:cubicBezTo>
                    <a:pt x="22850" y="7340"/>
                    <a:pt x="20482" y="10075"/>
                    <a:pt x="18347" y="11809"/>
                  </a:cubicBezTo>
                  <a:cubicBezTo>
                    <a:pt x="13377" y="15879"/>
                    <a:pt x="8340" y="19882"/>
                    <a:pt x="3136" y="23718"/>
                  </a:cubicBezTo>
                  <a:cubicBezTo>
                    <a:pt x="1502" y="24919"/>
                    <a:pt x="1" y="26753"/>
                    <a:pt x="1435" y="28822"/>
                  </a:cubicBezTo>
                  <a:cubicBezTo>
                    <a:pt x="2202" y="29922"/>
                    <a:pt x="3503" y="30523"/>
                    <a:pt x="4804" y="30823"/>
                  </a:cubicBezTo>
                  <a:cubicBezTo>
                    <a:pt x="5826" y="31061"/>
                    <a:pt x="6809" y="31163"/>
                    <a:pt x="7775" y="31163"/>
                  </a:cubicBezTo>
                  <a:cubicBezTo>
                    <a:pt x="9523" y="31163"/>
                    <a:pt x="11215" y="30829"/>
                    <a:pt x="12977" y="30356"/>
                  </a:cubicBezTo>
                  <a:cubicBezTo>
                    <a:pt x="16379" y="29422"/>
                    <a:pt x="19815" y="28555"/>
                    <a:pt x="23251" y="27788"/>
                  </a:cubicBezTo>
                  <a:cubicBezTo>
                    <a:pt x="30122" y="26286"/>
                    <a:pt x="37094" y="25119"/>
                    <a:pt x="44099" y="24318"/>
                  </a:cubicBezTo>
                  <a:cubicBezTo>
                    <a:pt x="45333" y="24185"/>
                    <a:pt x="46567" y="24052"/>
                    <a:pt x="47701" y="23551"/>
                  </a:cubicBezTo>
                  <a:cubicBezTo>
                    <a:pt x="48869" y="23084"/>
                    <a:pt x="49903" y="22217"/>
                    <a:pt x="50236" y="21049"/>
                  </a:cubicBezTo>
                  <a:cubicBezTo>
                    <a:pt x="50370" y="20582"/>
                    <a:pt x="50437" y="20082"/>
                    <a:pt x="50603" y="19648"/>
                  </a:cubicBezTo>
                  <a:cubicBezTo>
                    <a:pt x="50870" y="18915"/>
                    <a:pt x="51504" y="18381"/>
                    <a:pt x="52104" y="17880"/>
                  </a:cubicBezTo>
                  <a:cubicBezTo>
                    <a:pt x="54606" y="15679"/>
                    <a:pt x="56841" y="13177"/>
                    <a:pt x="58709" y="10408"/>
                  </a:cubicBezTo>
                  <a:cubicBezTo>
                    <a:pt x="59443" y="9308"/>
                    <a:pt x="59910" y="8440"/>
                    <a:pt x="61111" y="7840"/>
                  </a:cubicBezTo>
                  <a:cubicBezTo>
                    <a:pt x="62445" y="7206"/>
                    <a:pt x="63546" y="7039"/>
                    <a:pt x="63880" y="5338"/>
                  </a:cubicBezTo>
                  <a:cubicBezTo>
                    <a:pt x="64146" y="3937"/>
                    <a:pt x="64580" y="2236"/>
                    <a:pt x="63446" y="1202"/>
                  </a:cubicBezTo>
                  <a:cubicBezTo>
                    <a:pt x="62178" y="101"/>
                    <a:pt x="60077" y="34"/>
                    <a:pt x="58476" y="1"/>
                  </a:cubicBezTo>
                  <a:cubicBezTo>
                    <a:pt x="58392" y="1"/>
                    <a:pt x="58308" y="0"/>
                    <a:pt x="5822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407100" y="1061225"/>
              <a:ext cx="1178375" cy="369275"/>
            </a:xfrm>
            <a:custGeom>
              <a:avLst/>
              <a:gdLst/>
              <a:ahLst/>
              <a:cxnLst/>
              <a:rect l="l" t="t" r="r" b="b"/>
              <a:pathLst>
                <a:path w="47135" h="14771" extrusionOk="0">
                  <a:moveTo>
                    <a:pt x="36928" y="0"/>
                  </a:moveTo>
                  <a:cubicBezTo>
                    <a:pt x="36372" y="0"/>
                    <a:pt x="35816" y="10"/>
                    <a:pt x="35259" y="23"/>
                  </a:cubicBezTo>
                  <a:cubicBezTo>
                    <a:pt x="31657" y="90"/>
                    <a:pt x="28021" y="390"/>
                    <a:pt x="24418" y="924"/>
                  </a:cubicBezTo>
                  <a:cubicBezTo>
                    <a:pt x="21816" y="1324"/>
                    <a:pt x="19248" y="1825"/>
                    <a:pt x="16779" y="2725"/>
                  </a:cubicBezTo>
                  <a:cubicBezTo>
                    <a:pt x="14211" y="3693"/>
                    <a:pt x="11809" y="5127"/>
                    <a:pt x="9207" y="6094"/>
                  </a:cubicBezTo>
                  <a:cubicBezTo>
                    <a:pt x="7906" y="6561"/>
                    <a:pt x="6272" y="6928"/>
                    <a:pt x="4704" y="7495"/>
                  </a:cubicBezTo>
                  <a:cubicBezTo>
                    <a:pt x="4170" y="7862"/>
                    <a:pt x="3670" y="8263"/>
                    <a:pt x="3136" y="8663"/>
                  </a:cubicBezTo>
                  <a:cubicBezTo>
                    <a:pt x="1502" y="9864"/>
                    <a:pt x="1" y="11698"/>
                    <a:pt x="1468" y="13767"/>
                  </a:cubicBezTo>
                  <a:cubicBezTo>
                    <a:pt x="1702" y="14134"/>
                    <a:pt x="2035" y="14434"/>
                    <a:pt x="2402" y="14701"/>
                  </a:cubicBezTo>
                  <a:cubicBezTo>
                    <a:pt x="2602" y="14734"/>
                    <a:pt x="2836" y="14767"/>
                    <a:pt x="3069" y="14767"/>
                  </a:cubicBezTo>
                  <a:cubicBezTo>
                    <a:pt x="3166" y="14770"/>
                    <a:pt x="3263" y="14771"/>
                    <a:pt x="3360" y="14771"/>
                  </a:cubicBezTo>
                  <a:cubicBezTo>
                    <a:pt x="4635" y="14771"/>
                    <a:pt x="5930" y="14565"/>
                    <a:pt x="7139" y="14100"/>
                  </a:cubicBezTo>
                  <a:cubicBezTo>
                    <a:pt x="8006" y="13767"/>
                    <a:pt x="8874" y="13300"/>
                    <a:pt x="9774" y="13066"/>
                  </a:cubicBezTo>
                  <a:cubicBezTo>
                    <a:pt x="10108" y="12983"/>
                    <a:pt x="10459" y="12933"/>
                    <a:pt x="10804" y="12933"/>
                  </a:cubicBezTo>
                  <a:cubicBezTo>
                    <a:pt x="11425" y="12933"/>
                    <a:pt x="12026" y="13093"/>
                    <a:pt x="12476" y="13500"/>
                  </a:cubicBezTo>
                  <a:cubicBezTo>
                    <a:pt x="13043" y="12332"/>
                    <a:pt x="14344" y="11732"/>
                    <a:pt x="15545" y="11332"/>
                  </a:cubicBezTo>
                  <a:cubicBezTo>
                    <a:pt x="19281" y="10064"/>
                    <a:pt x="23184" y="9530"/>
                    <a:pt x="27053" y="8997"/>
                  </a:cubicBezTo>
                  <a:cubicBezTo>
                    <a:pt x="32657" y="8196"/>
                    <a:pt x="38261" y="7429"/>
                    <a:pt x="43865" y="6628"/>
                  </a:cubicBezTo>
                  <a:cubicBezTo>
                    <a:pt x="44766" y="6495"/>
                    <a:pt x="45767" y="6328"/>
                    <a:pt x="46367" y="5661"/>
                  </a:cubicBezTo>
                  <a:cubicBezTo>
                    <a:pt x="47134" y="4794"/>
                    <a:pt x="46967" y="3359"/>
                    <a:pt x="46234" y="2459"/>
                  </a:cubicBezTo>
                  <a:cubicBezTo>
                    <a:pt x="45500" y="1525"/>
                    <a:pt x="44366" y="1057"/>
                    <a:pt x="43231" y="724"/>
                  </a:cubicBezTo>
                  <a:cubicBezTo>
                    <a:pt x="41192" y="141"/>
                    <a:pt x="39069" y="0"/>
                    <a:pt x="3692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1577950" y="871600"/>
              <a:ext cx="194325" cy="380350"/>
            </a:xfrm>
            <a:custGeom>
              <a:avLst/>
              <a:gdLst/>
              <a:ahLst/>
              <a:cxnLst/>
              <a:rect l="l" t="t" r="r" b="b"/>
              <a:pathLst>
                <a:path w="7773" h="15214" extrusionOk="0">
                  <a:moveTo>
                    <a:pt x="4630" y="0"/>
                  </a:moveTo>
                  <a:cubicBezTo>
                    <a:pt x="4224" y="0"/>
                    <a:pt x="3849" y="254"/>
                    <a:pt x="3503" y="537"/>
                  </a:cubicBezTo>
                  <a:cubicBezTo>
                    <a:pt x="1835" y="1938"/>
                    <a:pt x="0" y="5140"/>
                    <a:pt x="300" y="7375"/>
                  </a:cubicBezTo>
                  <a:cubicBezTo>
                    <a:pt x="667" y="10010"/>
                    <a:pt x="1401" y="12679"/>
                    <a:pt x="2302" y="15214"/>
                  </a:cubicBezTo>
                  <a:cubicBezTo>
                    <a:pt x="2802" y="14747"/>
                    <a:pt x="3202" y="14213"/>
                    <a:pt x="3402" y="13546"/>
                  </a:cubicBezTo>
                  <a:cubicBezTo>
                    <a:pt x="3569" y="13112"/>
                    <a:pt x="3603" y="12612"/>
                    <a:pt x="3769" y="12178"/>
                  </a:cubicBezTo>
                  <a:cubicBezTo>
                    <a:pt x="4070" y="11445"/>
                    <a:pt x="4670" y="10911"/>
                    <a:pt x="5270" y="10410"/>
                  </a:cubicBezTo>
                  <a:cubicBezTo>
                    <a:pt x="6138" y="9643"/>
                    <a:pt x="6972" y="8843"/>
                    <a:pt x="7772" y="8009"/>
                  </a:cubicBezTo>
                  <a:cubicBezTo>
                    <a:pt x="7272" y="5974"/>
                    <a:pt x="6738" y="3939"/>
                    <a:pt x="6238" y="1938"/>
                  </a:cubicBezTo>
                  <a:cubicBezTo>
                    <a:pt x="6004" y="1070"/>
                    <a:pt x="5571" y="36"/>
                    <a:pt x="4703" y="3"/>
                  </a:cubicBezTo>
                  <a:cubicBezTo>
                    <a:pt x="4679" y="1"/>
                    <a:pt x="4654" y="0"/>
                    <a:pt x="463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436300" y="684850"/>
              <a:ext cx="1568625" cy="688925"/>
            </a:xfrm>
            <a:custGeom>
              <a:avLst/>
              <a:gdLst/>
              <a:ahLst/>
              <a:cxnLst/>
              <a:rect l="l" t="t" r="r" b="b"/>
              <a:pathLst>
                <a:path w="62745" h="27557" extrusionOk="0">
                  <a:moveTo>
                    <a:pt x="57056" y="0"/>
                  </a:moveTo>
                  <a:cubicBezTo>
                    <a:pt x="50101" y="0"/>
                    <a:pt x="43120" y="1367"/>
                    <a:pt x="36660" y="4004"/>
                  </a:cubicBezTo>
                  <a:cubicBezTo>
                    <a:pt x="35826" y="4337"/>
                    <a:pt x="34992" y="4704"/>
                    <a:pt x="34091" y="4804"/>
                  </a:cubicBezTo>
                  <a:cubicBezTo>
                    <a:pt x="33841" y="4842"/>
                    <a:pt x="33590" y="4855"/>
                    <a:pt x="33340" y="4855"/>
                  </a:cubicBezTo>
                  <a:cubicBezTo>
                    <a:pt x="32690" y="4855"/>
                    <a:pt x="32039" y="4762"/>
                    <a:pt x="31389" y="4738"/>
                  </a:cubicBezTo>
                  <a:cubicBezTo>
                    <a:pt x="31229" y="4731"/>
                    <a:pt x="31066" y="4727"/>
                    <a:pt x="30902" y="4727"/>
                  </a:cubicBezTo>
                  <a:cubicBezTo>
                    <a:pt x="28705" y="4727"/>
                    <a:pt x="26173" y="5336"/>
                    <a:pt x="24217" y="6205"/>
                  </a:cubicBezTo>
                  <a:cubicBezTo>
                    <a:pt x="21682" y="7340"/>
                    <a:pt x="19314" y="10075"/>
                    <a:pt x="17179" y="11809"/>
                  </a:cubicBezTo>
                  <a:cubicBezTo>
                    <a:pt x="12209" y="15879"/>
                    <a:pt x="7172" y="19882"/>
                    <a:pt x="1968" y="23718"/>
                  </a:cubicBezTo>
                  <a:cubicBezTo>
                    <a:pt x="1168" y="24285"/>
                    <a:pt x="400" y="25052"/>
                    <a:pt x="0" y="25886"/>
                  </a:cubicBezTo>
                  <a:cubicBezTo>
                    <a:pt x="1234" y="26653"/>
                    <a:pt x="2569" y="27354"/>
                    <a:pt x="4003" y="27521"/>
                  </a:cubicBezTo>
                  <a:cubicBezTo>
                    <a:pt x="4229" y="27545"/>
                    <a:pt x="4457" y="27556"/>
                    <a:pt x="4685" y="27556"/>
                  </a:cubicBezTo>
                  <a:cubicBezTo>
                    <a:pt x="5701" y="27556"/>
                    <a:pt x="6731" y="27338"/>
                    <a:pt x="7739" y="27120"/>
                  </a:cubicBezTo>
                  <a:cubicBezTo>
                    <a:pt x="13510" y="25819"/>
                    <a:pt x="19314" y="24318"/>
                    <a:pt x="25185" y="23418"/>
                  </a:cubicBezTo>
                  <a:cubicBezTo>
                    <a:pt x="31122" y="22484"/>
                    <a:pt x="37060" y="21383"/>
                    <a:pt x="42931" y="20115"/>
                  </a:cubicBezTo>
                  <a:cubicBezTo>
                    <a:pt x="44665" y="19715"/>
                    <a:pt x="46567" y="19215"/>
                    <a:pt x="47401" y="17680"/>
                  </a:cubicBezTo>
                  <a:cubicBezTo>
                    <a:pt x="47901" y="16746"/>
                    <a:pt x="47901" y="15612"/>
                    <a:pt x="48235" y="14611"/>
                  </a:cubicBezTo>
                  <a:cubicBezTo>
                    <a:pt x="48568" y="13711"/>
                    <a:pt x="49169" y="12944"/>
                    <a:pt x="49802" y="12210"/>
                  </a:cubicBezTo>
                  <a:cubicBezTo>
                    <a:pt x="52871" y="8474"/>
                    <a:pt x="56140" y="5071"/>
                    <a:pt x="60610" y="3103"/>
                  </a:cubicBezTo>
                  <a:cubicBezTo>
                    <a:pt x="61377" y="2736"/>
                    <a:pt x="62211" y="2403"/>
                    <a:pt x="62745" y="1769"/>
                  </a:cubicBezTo>
                  <a:cubicBezTo>
                    <a:pt x="62611" y="1569"/>
                    <a:pt x="62478" y="1369"/>
                    <a:pt x="62278" y="1202"/>
                  </a:cubicBezTo>
                  <a:cubicBezTo>
                    <a:pt x="61010" y="101"/>
                    <a:pt x="58909" y="34"/>
                    <a:pt x="57308" y="1"/>
                  </a:cubicBezTo>
                  <a:cubicBezTo>
                    <a:pt x="57224" y="1"/>
                    <a:pt x="57140" y="0"/>
                    <a:pt x="5705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578050" y="684850"/>
              <a:ext cx="1426050" cy="522900"/>
            </a:xfrm>
            <a:custGeom>
              <a:avLst/>
              <a:gdLst/>
              <a:ahLst/>
              <a:cxnLst/>
              <a:rect l="l" t="t" r="r" b="b"/>
              <a:pathLst>
                <a:path w="57042" h="20916" extrusionOk="0">
                  <a:moveTo>
                    <a:pt x="51386" y="0"/>
                  </a:moveTo>
                  <a:cubicBezTo>
                    <a:pt x="44431" y="0"/>
                    <a:pt x="37450" y="1367"/>
                    <a:pt x="30990" y="4004"/>
                  </a:cubicBezTo>
                  <a:cubicBezTo>
                    <a:pt x="30156" y="4337"/>
                    <a:pt x="29322" y="4704"/>
                    <a:pt x="28421" y="4804"/>
                  </a:cubicBezTo>
                  <a:cubicBezTo>
                    <a:pt x="28171" y="4842"/>
                    <a:pt x="27920" y="4855"/>
                    <a:pt x="27670" y="4855"/>
                  </a:cubicBezTo>
                  <a:cubicBezTo>
                    <a:pt x="27020" y="4855"/>
                    <a:pt x="26369" y="4762"/>
                    <a:pt x="25719" y="4738"/>
                  </a:cubicBezTo>
                  <a:cubicBezTo>
                    <a:pt x="25559" y="4731"/>
                    <a:pt x="25396" y="4727"/>
                    <a:pt x="25232" y="4727"/>
                  </a:cubicBezTo>
                  <a:cubicBezTo>
                    <a:pt x="23035" y="4727"/>
                    <a:pt x="20503" y="5336"/>
                    <a:pt x="18547" y="6205"/>
                  </a:cubicBezTo>
                  <a:cubicBezTo>
                    <a:pt x="16012" y="7340"/>
                    <a:pt x="13644" y="10075"/>
                    <a:pt x="11509" y="11809"/>
                  </a:cubicBezTo>
                  <a:cubicBezTo>
                    <a:pt x="7706" y="14912"/>
                    <a:pt x="3904" y="17947"/>
                    <a:pt x="1" y="20916"/>
                  </a:cubicBezTo>
                  <a:cubicBezTo>
                    <a:pt x="101" y="20883"/>
                    <a:pt x="201" y="20849"/>
                    <a:pt x="334" y="20783"/>
                  </a:cubicBezTo>
                  <a:cubicBezTo>
                    <a:pt x="2469" y="19782"/>
                    <a:pt x="4504" y="17880"/>
                    <a:pt x="6472" y="16513"/>
                  </a:cubicBezTo>
                  <a:cubicBezTo>
                    <a:pt x="8607" y="15012"/>
                    <a:pt x="10742" y="13544"/>
                    <a:pt x="12877" y="12043"/>
                  </a:cubicBezTo>
                  <a:cubicBezTo>
                    <a:pt x="14811" y="10675"/>
                    <a:pt x="16846" y="9308"/>
                    <a:pt x="19181" y="8907"/>
                  </a:cubicBezTo>
                  <a:cubicBezTo>
                    <a:pt x="19615" y="8834"/>
                    <a:pt x="20054" y="8798"/>
                    <a:pt x="20493" y="8798"/>
                  </a:cubicBezTo>
                  <a:cubicBezTo>
                    <a:pt x="22042" y="8798"/>
                    <a:pt x="23585" y="9250"/>
                    <a:pt x="24885" y="10108"/>
                  </a:cubicBezTo>
                  <a:cubicBezTo>
                    <a:pt x="25185" y="10275"/>
                    <a:pt x="25486" y="10475"/>
                    <a:pt x="25786" y="10475"/>
                  </a:cubicBezTo>
                  <a:cubicBezTo>
                    <a:pt x="26086" y="10442"/>
                    <a:pt x="26320" y="10242"/>
                    <a:pt x="26553" y="10041"/>
                  </a:cubicBezTo>
                  <a:cubicBezTo>
                    <a:pt x="29755" y="7306"/>
                    <a:pt x="33892" y="6039"/>
                    <a:pt x="37928" y="4804"/>
                  </a:cubicBezTo>
                  <a:cubicBezTo>
                    <a:pt x="41797" y="3637"/>
                    <a:pt x="45733" y="2469"/>
                    <a:pt x="49770" y="2203"/>
                  </a:cubicBezTo>
                  <a:cubicBezTo>
                    <a:pt x="50511" y="2160"/>
                    <a:pt x="51248" y="2148"/>
                    <a:pt x="51983" y="2148"/>
                  </a:cubicBezTo>
                  <a:cubicBezTo>
                    <a:pt x="52966" y="2148"/>
                    <a:pt x="53945" y="2170"/>
                    <a:pt x="54922" y="2170"/>
                  </a:cubicBezTo>
                  <a:cubicBezTo>
                    <a:pt x="55518" y="2170"/>
                    <a:pt x="56113" y="2162"/>
                    <a:pt x="56708" y="2136"/>
                  </a:cubicBezTo>
                  <a:cubicBezTo>
                    <a:pt x="56841" y="2036"/>
                    <a:pt x="56941" y="1902"/>
                    <a:pt x="57042" y="1769"/>
                  </a:cubicBezTo>
                  <a:cubicBezTo>
                    <a:pt x="56941" y="1569"/>
                    <a:pt x="56808" y="1369"/>
                    <a:pt x="56608" y="1202"/>
                  </a:cubicBezTo>
                  <a:cubicBezTo>
                    <a:pt x="55340" y="101"/>
                    <a:pt x="53239" y="34"/>
                    <a:pt x="51638" y="1"/>
                  </a:cubicBezTo>
                  <a:cubicBezTo>
                    <a:pt x="51554" y="1"/>
                    <a:pt x="51470" y="0"/>
                    <a:pt x="5138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4"/>
          <p:cNvGrpSpPr/>
          <p:nvPr/>
        </p:nvGrpSpPr>
        <p:grpSpPr>
          <a:xfrm rot="-2257574">
            <a:off x="-288802" y="429412"/>
            <a:ext cx="1236992" cy="837869"/>
            <a:chOff x="7954374" y="56393"/>
            <a:chExt cx="1237008" cy="837880"/>
          </a:xfrm>
        </p:grpSpPr>
        <p:sp>
          <p:nvSpPr>
            <p:cNvPr id="232" name="Google Shape;232;p4"/>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4"/>
          <p:cNvSpPr/>
          <p:nvPr/>
        </p:nvSpPr>
        <p:spPr>
          <a:xfrm>
            <a:off x="8178324" y="2636750"/>
            <a:ext cx="1422875" cy="2635200"/>
          </a:xfrm>
          <a:custGeom>
            <a:avLst/>
            <a:gdLst/>
            <a:ahLst/>
            <a:cxnLst/>
            <a:rect l="l" t="t" r="r" b="b"/>
            <a:pathLst>
              <a:path w="56915" h="105408" extrusionOk="0">
                <a:moveTo>
                  <a:pt x="56915" y="0"/>
                </a:moveTo>
                <a:cubicBezTo>
                  <a:pt x="51671" y="6993"/>
                  <a:pt x="26659" y="27432"/>
                  <a:pt x="25449" y="41955"/>
                </a:cubicBezTo>
                <a:cubicBezTo>
                  <a:pt x="24239" y="56478"/>
                  <a:pt x="53016" y="76850"/>
                  <a:pt x="49654" y="87137"/>
                </a:cubicBezTo>
                <a:cubicBezTo>
                  <a:pt x="46292" y="97424"/>
                  <a:pt x="13481" y="100719"/>
                  <a:pt x="5278" y="103677"/>
                </a:cubicBezTo>
                <a:cubicBezTo>
                  <a:pt x="-2925" y="106635"/>
                  <a:pt x="1244" y="104685"/>
                  <a:pt x="437" y="104887"/>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2"/>
        <p:cNvGrpSpPr/>
        <p:nvPr/>
      </p:nvGrpSpPr>
      <p:grpSpPr>
        <a:xfrm>
          <a:off x="0" y="0"/>
          <a:ext cx="0" cy="0"/>
          <a:chOff x="0" y="0"/>
          <a:chExt cx="0" cy="0"/>
        </a:xfrm>
      </p:grpSpPr>
      <p:sp>
        <p:nvSpPr>
          <p:cNvPr id="243" name="Google Shape;243;p5"/>
          <p:cNvSpPr txBox="1">
            <a:spLocks noGrp="1"/>
          </p:cNvSpPr>
          <p:nvPr>
            <p:ph type="title"/>
          </p:nvPr>
        </p:nvSpPr>
        <p:spPr>
          <a:xfrm>
            <a:off x="1170150" y="548650"/>
            <a:ext cx="68037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4" name="Google Shape;244;p5"/>
          <p:cNvSpPr txBox="1">
            <a:spLocks noGrp="1"/>
          </p:cNvSpPr>
          <p:nvPr>
            <p:ph type="subTitle" idx="1"/>
          </p:nvPr>
        </p:nvSpPr>
        <p:spPr>
          <a:xfrm>
            <a:off x="1721216" y="1780291"/>
            <a:ext cx="2479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a:latin typeface="Catamaran Black"/>
                <a:ea typeface="Catamaran Black"/>
                <a:cs typeface="Catamaran Black"/>
                <a:sym typeface="Catamaran Black"/>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245" name="Google Shape;245;p5"/>
          <p:cNvSpPr txBox="1">
            <a:spLocks noGrp="1"/>
          </p:cNvSpPr>
          <p:nvPr>
            <p:ph type="subTitle" idx="2"/>
          </p:nvPr>
        </p:nvSpPr>
        <p:spPr>
          <a:xfrm>
            <a:off x="4949954" y="1780291"/>
            <a:ext cx="24738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a:latin typeface="Catamaran Black"/>
                <a:ea typeface="Catamaran Black"/>
                <a:cs typeface="Catamaran Black"/>
                <a:sym typeface="Catamaran Black"/>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246" name="Google Shape;246;p5"/>
          <p:cNvSpPr txBox="1">
            <a:spLocks noGrp="1"/>
          </p:cNvSpPr>
          <p:nvPr>
            <p:ph type="subTitle" idx="3"/>
          </p:nvPr>
        </p:nvSpPr>
        <p:spPr>
          <a:xfrm>
            <a:off x="1722666" y="2078700"/>
            <a:ext cx="2476800" cy="6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solidFill>
                  <a:schemeClr val="accent3"/>
                </a:solidFill>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47" name="Google Shape;247;p5"/>
          <p:cNvSpPr txBox="1">
            <a:spLocks noGrp="1"/>
          </p:cNvSpPr>
          <p:nvPr>
            <p:ph type="subTitle" idx="4"/>
          </p:nvPr>
        </p:nvSpPr>
        <p:spPr>
          <a:xfrm>
            <a:off x="4948513" y="2080647"/>
            <a:ext cx="2476800" cy="6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solidFill>
                  <a:schemeClr val="accent3"/>
                </a:solidFill>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248" name="Google Shape;248;p5"/>
          <p:cNvGrpSpPr/>
          <p:nvPr/>
        </p:nvGrpSpPr>
        <p:grpSpPr>
          <a:xfrm rot="-885699">
            <a:off x="8035636" y="579783"/>
            <a:ext cx="1684560" cy="782730"/>
            <a:chOff x="1884850" y="3105525"/>
            <a:chExt cx="1684550" cy="782725"/>
          </a:xfrm>
        </p:grpSpPr>
        <p:sp>
          <p:nvSpPr>
            <p:cNvPr id="249" name="Google Shape;249;p5"/>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5"/>
          <p:cNvGrpSpPr/>
          <p:nvPr/>
        </p:nvGrpSpPr>
        <p:grpSpPr>
          <a:xfrm>
            <a:off x="-536175" y="3808725"/>
            <a:ext cx="1515275" cy="1150275"/>
            <a:chOff x="4181475" y="1873500"/>
            <a:chExt cx="1515275" cy="1150275"/>
          </a:xfrm>
        </p:grpSpPr>
        <p:sp>
          <p:nvSpPr>
            <p:cNvPr id="268" name="Google Shape;268;p5"/>
            <p:cNvSpPr/>
            <p:nvPr/>
          </p:nvSpPr>
          <p:spPr>
            <a:xfrm>
              <a:off x="4181475" y="1873500"/>
              <a:ext cx="1515275" cy="1150275"/>
            </a:xfrm>
            <a:custGeom>
              <a:avLst/>
              <a:gdLst/>
              <a:ahLst/>
              <a:cxnLst/>
              <a:rect l="l" t="t" r="r" b="b"/>
              <a:pathLst>
                <a:path w="60611" h="46011" extrusionOk="0">
                  <a:moveTo>
                    <a:pt x="31142" y="0"/>
                  </a:moveTo>
                  <a:cubicBezTo>
                    <a:pt x="29904" y="0"/>
                    <a:pt x="28696" y="320"/>
                    <a:pt x="27487" y="670"/>
                  </a:cubicBezTo>
                  <a:cubicBezTo>
                    <a:pt x="24485" y="1604"/>
                    <a:pt x="21616" y="2938"/>
                    <a:pt x="18814" y="4372"/>
                  </a:cubicBezTo>
                  <a:cubicBezTo>
                    <a:pt x="13310" y="7174"/>
                    <a:pt x="8040" y="10477"/>
                    <a:pt x="3036" y="14146"/>
                  </a:cubicBezTo>
                  <a:cubicBezTo>
                    <a:pt x="1402" y="15347"/>
                    <a:pt x="1" y="16247"/>
                    <a:pt x="167" y="18482"/>
                  </a:cubicBezTo>
                  <a:cubicBezTo>
                    <a:pt x="401" y="21351"/>
                    <a:pt x="3403" y="23886"/>
                    <a:pt x="5271" y="25854"/>
                  </a:cubicBezTo>
                  <a:cubicBezTo>
                    <a:pt x="8206" y="28957"/>
                    <a:pt x="11175" y="32059"/>
                    <a:pt x="14478" y="34761"/>
                  </a:cubicBezTo>
                  <a:cubicBezTo>
                    <a:pt x="16946" y="36729"/>
                    <a:pt x="18747" y="39331"/>
                    <a:pt x="21249" y="41332"/>
                  </a:cubicBezTo>
                  <a:cubicBezTo>
                    <a:pt x="23718" y="43267"/>
                    <a:pt x="26486" y="45802"/>
                    <a:pt x="29722" y="46002"/>
                  </a:cubicBezTo>
                  <a:cubicBezTo>
                    <a:pt x="29835" y="46008"/>
                    <a:pt x="29946" y="46011"/>
                    <a:pt x="30055" y="46011"/>
                  </a:cubicBezTo>
                  <a:cubicBezTo>
                    <a:pt x="31868" y="46011"/>
                    <a:pt x="33078" y="45239"/>
                    <a:pt x="34525" y="44201"/>
                  </a:cubicBezTo>
                  <a:cubicBezTo>
                    <a:pt x="40296" y="40065"/>
                    <a:pt x="45533" y="35194"/>
                    <a:pt x="50103" y="29724"/>
                  </a:cubicBezTo>
                  <a:cubicBezTo>
                    <a:pt x="53205" y="26021"/>
                    <a:pt x="56341" y="22419"/>
                    <a:pt x="58409" y="17982"/>
                  </a:cubicBezTo>
                  <a:cubicBezTo>
                    <a:pt x="59176" y="16281"/>
                    <a:pt x="60611" y="14780"/>
                    <a:pt x="59210" y="12945"/>
                  </a:cubicBezTo>
                  <a:cubicBezTo>
                    <a:pt x="58376" y="11878"/>
                    <a:pt x="57175" y="11244"/>
                    <a:pt x="56007" y="10610"/>
                  </a:cubicBezTo>
                  <a:cubicBezTo>
                    <a:pt x="49336" y="7108"/>
                    <a:pt x="42631" y="3572"/>
                    <a:pt x="35526" y="1003"/>
                  </a:cubicBezTo>
                  <a:cubicBezTo>
                    <a:pt x="34192" y="503"/>
                    <a:pt x="32791" y="36"/>
                    <a:pt x="31323" y="2"/>
                  </a:cubicBezTo>
                  <a:cubicBezTo>
                    <a:pt x="31263" y="1"/>
                    <a:pt x="31202" y="0"/>
                    <a:pt x="3114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185650" y="2212125"/>
              <a:ext cx="1503600" cy="811650"/>
            </a:xfrm>
            <a:custGeom>
              <a:avLst/>
              <a:gdLst/>
              <a:ahLst/>
              <a:cxnLst/>
              <a:rect l="l" t="t" r="r" b="b"/>
              <a:pathLst>
                <a:path w="60144" h="32466" extrusionOk="0">
                  <a:moveTo>
                    <a:pt x="59409" y="1"/>
                  </a:moveTo>
                  <a:cubicBezTo>
                    <a:pt x="59143" y="901"/>
                    <a:pt x="58542" y="1768"/>
                    <a:pt x="58109" y="2669"/>
                  </a:cubicBezTo>
                  <a:cubicBezTo>
                    <a:pt x="56040" y="7139"/>
                    <a:pt x="52905" y="10708"/>
                    <a:pt x="49803" y="14444"/>
                  </a:cubicBezTo>
                  <a:cubicBezTo>
                    <a:pt x="45233" y="19915"/>
                    <a:pt x="39996" y="24785"/>
                    <a:pt x="34225" y="28921"/>
                  </a:cubicBezTo>
                  <a:cubicBezTo>
                    <a:pt x="32777" y="29960"/>
                    <a:pt x="31567" y="30731"/>
                    <a:pt x="29782" y="30731"/>
                  </a:cubicBezTo>
                  <a:cubicBezTo>
                    <a:pt x="29675" y="30731"/>
                    <a:pt x="29566" y="30728"/>
                    <a:pt x="29455" y="30723"/>
                  </a:cubicBezTo>
                  <a:cubicBezTo>
                    <a:pt x="26186" y="30522"/>
                    <a:pt x="23450" y="27987"/>
                    <a:pt x="20982" y="26053"/>
                  </a:cubicBezTo>
                  <a:cubicBezTo>
                    <a:pt x="18447" y="24018"/>
                    <a:pt x="16679" y="21449"/>
                    <a:pt x="14211" y="19481"/>
                  </a:cubicBezTo>
                  <a:cubicBezTo>
                    <a:pt x="10875" y="16779"/>
                    <a:pt x="7939" y="13677"/>
                    <a:pt x="5004" y="10575"/>
                  </a:cubicBezTo>
                  <a:cubicBezTo>
                    <a:pt x="3303" y="8807"/>
                    <a:pt x="701" y="6572"/>
                    <a:pt x="34" y="4003"/>
                  </a:cubicBezTo>
                  <a:cubicBezTo>
                    <a:pt x="0" y="4304"/>
                    <a:pt x="0" y="4604"/>
                    <a:pt x="0" y="4937"/>
                  </a:cubicBezTo>
                  <a:cubicBezTo>
                    <a:pt x="234" y="7806"/>
                    <a:pt x="3236" y="10341"/>
                    <a:pt x="5104" y="12309"/>
                  </a:cubicBezTo>
                  <a:cubicBezTo>
                    <a:pt x="8039" y="15412"/>
                    <a:pt x="11008" y="18514"/>
                    <a:pt x="14311" y="21216"/>
                  </a:cubicBezTo>
                  <a:cubicBezTo>
                    <a:pt x="16779" y="23184"/>
                    <a:pt x="18580" y="25786"/>
                    <a:pt x="21082" y="27787"/>
                  </a:cubicBezTo>
                  <a:cubicBezTo>
                    <a:pt x="23551" y="29722"/>
                    <a:pt x="26319" y="32257"/>
                    <a:pt x="29555" y="32457"/>
                  </a:cubicBezTo>
                  <a:cubicBezTo>
                    <a:pt x="29668" y="32463"/>
                    <a:pt x="29779" y="32466"/>
                    <a:pt x="29888" y="32466"/>
                  </a:cubicBezTo>
                  <a:cubicBezTo>
                    <a:pt x="31701" y="32466"/>
                    <a:pt x="32911" y="31694"/>
                    <a:pt x="34358" y="30656"/>
                  </a:cubicBezTo>
                  <a:cubicBezTo>
                    <a:pt x="40129" y="26520"/>
                    <a:pt x="45366" y="21649"/>
                    <a:pt x="49936" y="16179"/>
                  </a:cubicBezTo>
                  <a:cubicBezTo>
                    <a:pt x="53038" y="12443"/>
                    <a:pt x="56174" y="8874"/>
                    <a:pt x="58242" y="4404"/>
                  </a:cubicBezTo>
                  <a:cubicBezTo>
                    <a:pt x="58909" y="2936"/>
                    <a:pt x="60143" y="1568"/>
                    <a:pt x="5940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311575" y="1930175"/>
              <a:ext cx="1245900" cy="950075"/>
            </a:xfrm>
            <a:custGeom>
              <a:avLst/>
              <a:gdLst/>
              <a:ahLst/>
              <a:cxnLst/>
              <a:rect l="l" t="t" r="r" b="b"/>
              <a:pathLst>
                <a:path w="49836" h="38003" extrusionOk="0">
                  <a:moveTo>
                    <a:pt x="40963" y="19618"/>
                  </a:moveTo>
                  <a:cubicBezTo>
                    <a:pt x="42364" y="19618"/>
                    <a:pt x="42364" y="21786"/>
                    <a:pt x="40963" y="21786"/>
                  </a:cubicBezTo>
                  <a:cubicBezTo>
                    <a:pt x="39562" y="21786"/>
                    <a:pt x="39562" y="19618"/>
                    <a:pt x="40963" y="19618"/>
                  </a:cubicBezTo>
                  <a:close/>
                  <a:moveTo>
                    <a:pt x="36193" y="21953"/>
                  </a:moveTo>
                  <a:cubicBezTo>
                    <a:pt x="37160" y="21953"/>
                    <a:pt x="37160" y="23487"/>
                    <a:pt x="36193" y="23487"/>
                  </a:cubicBezTo>
                  <a:cubicBezTo>
                    <a:pt x="35192" y="23487"/>
                    <a:pt x="35192" y="21953"/>
                    <a:pt x="36193" y="21953"/>
                  </a:cubicBezTo>
                  <a:close/>
                  <a:moveTo>
                    <a:pt x="10575" y="23421"/>
                  </a:moveTo>
                  <a:cubicBezTo>
                    <a:pt x="11242" y="23421"/>
                    <a:pt x="11709" y="23988"/>
                    <a:pt x="11742" y="24621"/>
                  </a:cubicBezTo>
                  <a:cubicBezTo>
                    <a:pt x="11775" y="25255"/>
                    <a:pt x="11175" y="25789"/>
                    <a:pt x="10575" y="25789"/>
                  </a:cubicBezTo>
                  <a:cubicBezTo>
                    <a:pt x="9907" y="25789"/>
                    <a:pt x="9407" y="25255"/>
                    <a:pt x="9374" y="24621"/>
                  </a:cubicBezTo>
                  <a:cubicBezTo>
                    <a:pt x="9374" y="23988"/>
                    <a:pt x="9941" y="23421"/>
                    <a:pt x="10575" y="23421"/>
                  </a:cubicBezTo>
                  <a:close/>
                  <a:moveTo>
                    <a:pt x="36193" y="25022"/>
                  </a:moveTo>
                  <a:cubicBezTo>
                    <a:pt x="36526" y="25022"/>
                    <a:pt x="36827" y="25122"/>
                    <a:pt x="37127" y="25255"/>
                  </a:cubicBezTo>
                  <a:cubicBezTo>
                    <a:pt x="37127" y="25255"/>
                    <a:pt x="37160" y="25289"/>
                    <a:pt x="37160" y="25289"/>
                  </a:cubicBezTo>
                  <a:cubicBezTo>
                    <a:pt x="37661" y="25522"/>
                    <a:pt x="37961" y="26089"/>
                    <a:pt x="38027" y="26589"/>
                  </a:cubicBezTo>
                  <a:cubicBezTo>
                    <a:pt x="38094" y="27157"/>
                    <a:pt x="37927" y="27690"/>
                    <a:pt x="37527" y="28124"/>
                  </a:cubicBezTo>
                  <a:lnTo>
                    <a:pt x="37494" y="28157"/>
                  </a:lnTo>
                  <a:cubicBezTo>
                    <a:pt x="37170" y="28503"/>
                    <a:pt x="36706" y="28667"/>
                    <a:pt x="36238" y="28667"/>
                  </a:cubicBezTo>
                  <a:cubicBezTo>
                    <a:pt x="35983" y="28667"/>
                    <a:pt x="35727" y="28618"/>
                    <a:pt x="35492" y="28524"/>
                  </a:cubicBezTo>
                  <a:cubicBezTo>
                    <a:pt x="34892" y="28257"/>
                    <a:pt x="34492" y="27724"/>
                    <a:pt x="34392" y="27090"/>
                  </a:cubicBezTo>
                  <a:cubicBezTo>
                    <a:pt x="34291" y="26356"/>
                    <a:pt x="34625" y="25622"/>
                    <a:pt x="35259" y="25255"/>
                  </a:cubicBezTo>
                  <a:cubicBezTo>
                    <a:pt x="35526" y="25122"/>
                    <a:pt x="35893" y="25022"/>
                    <a:pt x="36193" y="25022"/>
                  </a:cubicBezTo>
                  <a:close/>
                  <a:moveTo>
                    <a:pt x="25703" y="1"/>
                  </a:moveTo>
                  <a:cubicBezTo>
                    <a:pt x="24696" y="1"/>
                    <a:pt x="23692" y="254"/>
                    <a:pt x="22717" y="537"/>
                  </a:cubicBezTo>
                  <a:cubicBezTo>
                    <a:pt x="20248" y="1305"/>
                    <a:pt x="17880" y="2406"/>
                    <a:pt x="15545" y="3573"/>
                  </a:cubicBezTo>
                  <a:cubicBezTo>
                    <a:pt x="11008" y="5941"/>
                    <a:pt x="6638" y="8643"/>
                    <a:pt x="2502" y="11679"/>
                  </a:cubicBezTo>
                  <a:cubicBezTo>
                    <a:pt x="1168" y="12646"/>
                    <a:pt x="0" y="13413"/>
                    <a:pt x="167" y="15248"/>
                  </a:cubicBezTo>
                  <a:cubicBezTo>
                    <a:pt x="301" y="17183"/>
                    <a:pt x="1968" y="18951"/>
                    <a:pt x="3436" y="20418"/>
                  </a:cubicBezTo>
                  <a:cubicBezTo>
                    <a:pt x="3570" y="20018"/>
                    <a:pt x="3970" y="19685"/>
                    <a:pt x="4403" y="19685"/>
                  </a:cubicBezTo>
                  <a:cubicBezTo>
                    <a:pt x="4937" y="19685"/>
                    <a:pt x="5371" y="20152"/>
                    <a:pt x="5404" y="20685"/>
                  </a:cubicBezTo>
                  <a:cubicBezTo>
                    <a:pt x="5404" y="21152"/>
                    <a:pt x="5071" y="21519"/>
                    <a:pt x="4637" y="21653"/>
                  </a:cubicBezTo>
                  <a:cubicBezTo>
                    <a:pt x="5037" y="22053"/>
                    <a:pt x="5404" y="22453"/>
                    <a:pt x="5804" y="22853"/>
                  </a:cubicBezTo>
                  <a:cubicBezTo>
                    <a:pt x="6005" y="22587"/>
                    <a:pt x="6271" y="22386"/>
                    <a:pt x="6605" y="22320"/>
                  </a:cubicBezTo>
                  <a:cubicBezTo>
                    <a:pt x="6605" y="22320"/>
                    <a:pt x="6638" y="22286"/>
                    <a:pt x="6672" y="22286"/>
                  </a:cubicBezTo>
                  <a:cubicBezTo>
                    <a:pt x="6784" y="22262"/>
                    <a:pt x="6902" y="22250"/>
                    <a:pt x="7021" y="22250"/>
                  </a:cubicBezTo>
                  <a:cubicBezTo>
                    <a:pt x="7398" y="22250"/>
                    <a:pt x="7786" y="22375"/>
                    <a:pt x="8039" y="22653"/>
                  </a:cubicBezTo>
                  <a:cubicBezTo>
                    <a:pt x="8039" y="22687"/>
                    <a:pt x="8073" y="22687"/>
                    <a:pt x="8073" y="22720"/>
                  </a:cubicBezTo>
                  <a:cubicBezTo>
                    <a:pt x="8606" y="23287"/>
                    <a:pt x="8673" y="24121"/>
                    <a:pt x="8206" y="24721"/>
                  </a:cubicBezTo>
                  <a:cubicBezTo>
                    <a:pt x="8106" y="24855"/>
                    <a:pt x="8006" y="24922"/>
                    <a:pt x="7906" y="25022"/>
                  </a:cubicBezTo>
                  <a:cubicBezTo>
                    <a:pt x="8273" y="25355"/>
                    <a:pt x="8606" y="25689"/>
                    <a:pt x="8973" y="26056"/>
                  </a:cubicBezTo>
                  <a:cubicBezTo>
                    <a:pt x="9140" y="25956"/>
                    <a:pt x="9340" y="25922"/>
                    <a:pt x="9507" y="25922"/>
                  </a:cubicBezTo>
                  <a:cubicBezTo>
                    <a:pt x="10241" y="25922"/>
                    <a:pt x="10808" y="26489"/>
                    <a:pt x="10808" y="27190"/>
                  </a:cubicBezTo>
                  <a:cubicBezTo>
                    <a:pt x="10841" y="27357"/>
                    <a:pt x="10808" y="27523"/>
                    <a:pt x="10741" y="27657"/>
                  </a:cubicBezTo>
                  <a:cubicBezTo>
                    <a:pt x="11142" y="28024"/>
                    <a:pt x="11542" y="28357"/>
                    <a:pt x="11976" y="28691"/>
                  </a:cubicBezTo>
                  <a:cubicBezTo>
                    <a:pt x="13043" y="29558"/>
                    <a:pt x="13977" y="30592"/>
                    <a:pt x="14911" y="31593"/>
                  </a:cubicBezTo>
                  <a:cubicBezTo>
                    <a:pt x="14844" y="30993"/>
                    <a:pt x="15178" y="30359"/>
                    <a:pt x="15945" y="30359"/>
                  </a:cubicBezTo>
                  <a:cubicBezTo>
                    <a:pt x="17313" y="30359"/>
                    <a:pt x="17279" y="32494"/>
                    <a:pt x="15945" y="32494"/>
                  </a:cubicBezTo>
                  <a:cubicBezTo>
                    <a:pt x="15878" y="32494"/>
                    <a:pt x="15812" y="32460"/>
                    <a:pt x="15778" y="32460"/>
                  </a:cubicBezTo>
                  <a:cubicBezTo>
                    <a:pt x="16345" y="33027"/>
                    <a:pt x="16912" y="33594"/>
                    <a:pt x="17580" y="34128"/>
                  </a:cubicBezTo>
                  <a:cubicBezTo>
                    <a:pt x="19614" y="35729"/>
                    <a:pt x="21883" y="37831"/>
                    <a:pt x="24585" y="37998"/>
                  </a:cubicBezTo>
                  <a:cubicBezTo>
                    <a:pt x="24664" y="38001"/>
                    <a:pt x="24741" y="38002"/>
                    <a:pt x="24817" y="38002"/>
                  </a:cubicBezTo>
                  <a:cubicBezTo>
                    <a:pt x="26320" y="38002"/>
                    <a:pt x="27314" y="37387"/>
                    <a:pt x="28521" y="36530"/>
                  </a:cubicBezTo>
                  <a:cubicBezTo>
                    <a:pt x="29121" y="36063"/>
                    <a:pt x="29755" y="35629"/>
                    <a:pt x="30322" y="35162"/>
                  </a:cubicBezTo>
                  <a:cubicBezTo>
                    <a:pt x="28321" y="34495"/>
                    <a:pt x="28554" y="30993"/>
                    <a:pt x="31056" y="30993"/>
                  </a:cubicBezTo>
                  <a:cubicBezTo>
                    <a:pt x="32323" y="30993"/>
                    <a:pt x="33024" y="31927"/>
                    <a:pt x="33091" y="32927"/>
                  </a:cubicBezTo>
                  <a:cubicBezTo>
                    <a:pt x="35492" y="30859"/>
                    <a:pt x="37761" y="28658"/>
                    <a:pt x="39895" y="26289"/>
                  </a:cubicBezTo>
                  <a:cubicBezTo>
                    <a:pt x="39095" y="26156"/>
                    <a:pt x="38528" y="25489"/>
                    <a:pt x="38494" y="24688"/>
                  </a:cubicBezTo>
                  <a:cubicBezTo>
                    <a:pt x="38461" y="23787"/>
                    <a:pt x="39295" y="23020"/>
                    <a:pt x="40162" y="23020"/>
                  </a:cubicBezTo>
                  <a:cubicBezTo>
                    <a:pt x="40896" y="23020"/>
                    <a:pt x="41497" y="23521"/>
                    <a:pt x="41697" y="24188"/>
                  </a:cubicBezTo>
                  <a:cubicBezTo>
                    <a:pt x="43965" y="21486"/>
                    <a:pt x="46167" y="18884"/>
                    <a:pt x="47768" y="15782"/>
                  </a:cubicBezTo>
                  <a:lnTo>
                    <a:pt x="47768" y="15782"/>
                  </a:lnTo>
                  <a:cubicBezTo>
                    <a:pt x="47705" y="15793"/>
                    <a:pt x="47641" y="15799"/>
                    <a:pt x="47577" y="15799"/>
                  </a:cubicBezTo>
                  <a:cubicBezTo>
                    <a:pt x="47267" y="15799"/>
                    <a:pt x="46955" y="15669"/>
                    <a:pt x="46734" y="15448"/>
                  </a:cubicBezTo>
                  <a:cubicBezTo>
                    <a:pt x="46200" y="14914"/>
                    <a:pt x="46300" y="13914"/>
                    <a:pt x="46967" y="13513"/>
                  </a:cubicBezTo>
                  <a:cubicBezTo>
                    <a:pt x="47001" y="13513"/>
                    <a:pt x="47034" y="13513"/>
                    <a:pt x="47067" y="13480"/>
                  </a:cubicBezTo>
                  <a:cubicBezTo>
                    <a:pt x="47246" y="13378"/>
                    <a:pt x="47440" y="13329"/>
                    <a:pt x="47634" y="13329"/>
                  </a:cubicBezTo>
                  <a:cubicBezTo>
                    <a:pt x="47945" y="13329"/>
                    <a:pt x="48255" y="13454"/>
                    <a:pt x="48502" y="13680"/>
                  </a:cubicBezTo>
                  <a:cubicBezTo>
                    <a:pt x="48602" y="13747"/>
                    <a:pt x="48668" y="13847"/>
                    <a:pt x="48735" y="13947"/>
                  </a:cubicBezTo>
                  <a:cubicBezTo>
                    <a:pt x="49302" y="12880"/>
                    <a:pt x="49836" y="11879"/>
                    <a:pt x="48935" y="10678"/>
                  </a:cubicBezTo>
                  <a:cubicBezTo>
                    <a:pt x="48268" y="9811"/>
                    <a:pt x="47267" y="9277"/>
                    <a:pt x="46300" y="8777"/>
                  </a:cubicBezTo>
                  <a:cubicBezTo>
                    <a:pt x="40763" y="5841"/>
                    <a:pt x="35225" y="2939"/>
                    <a:pt x="29355" y="804"/>
                  </a:cubicBezTo>
                  <a:cubicBezTo>
                    <a:pt x="28254" y="404"/>
                    <a:pt x="27086" y="37"/>
                    <a:pt x="25885" y="4"/>
                  </a:cubicBezTo>
                  <a:cubicBezTo>
                    <a:pt x="25825" y="2"/>
                    <a:pt x="25764" y="1"/>
                    <a:pt x="2570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5"/>
          <p:cNvGrpSpPr/>
          <p:nvPr/>
        </p:nvGrpSpPr>
        <p:grpSpPr>
          <a:xfrm>
            <a:off x="-300150" y="896988"/>
            <a:ext cx="1361850" cy="879500"/>
            <a:chOff x="538050" y="1430388"/>
            <a:chExt cx="1361850" cy="879500"/>
          </a:xfrm>
        </p:grpSpPr>
        <p:sp>
          <p:nvSpPr>
            <p:cNvPr id="272" name="Google Shape;272;p5"/>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5"/>
          <p:cNvSpPr/>
          <p:nvPr/>
        </p:nvSpPr>
        <p:spPr>
          <a:xfrm rot="-5171749">
            <a:off x="7437510" y="2859869"/>
            <a:ext cx="3686464" cy="1801512"/>
          </a:xfrm>
          <a:custGeom>
            <a:avLst/>
            <a:gdLst/>
            <a:ahLst/>
            <a:cxnLst/>
            <a:rect l="l" t="t" r="r" b="b"/>
            <a:pathLst>
              <a:path w="159339" h="72060" extrusionOk="0">
                <a:moveTo>
                  <a:pt x="0" y="49469"/>
                </a:moveTo>
                <a:cubicBezTo>
                  <a:pt x="1479" y="47721"/>
                  <a:pt x="2286" y="47183"/>
                  <a:pt x="8875" y="38980"/>
                </a:cubicBezTo>
                <a:cubicBezTo>
                  <a:pt x="15464" y="30777"/>
                  <a:pt x="25146" y="2269"/>
                  <a:pt x="39534" y="252"/>
                </a:cubicBezTo>
                <a:cubicBezTo>
                  <a:pt x="53922" y="-1765"/>
                  <a:pt x="79875" y="22844"/>
                  <a:pt x="95205" y="26878"/>
                </a:cubicBezTo>
                <a:cubicBezTo>
                  <a:pt x="110535" y="30912"/>
                  <a:pt x="121023" y="19078"/>
                  <a:pt x="131512" y="24457"/>
                </a:cubicBezTo>
                <a:cubicBezTo>
                  <a:pt x="142001" y="29836"/>
                  <a:pt x="154372" y="51217"/>
                  <a:pt x="158137" y="59151"/>
                </a:cubicBezTo>
                <a:cubicBezTo>
                  <a:pt x="161902" y="67085"/>
                  <a:pt x="154775" y="69909"/>
                  <a:pt x="154103" y="72060"/>
                </a:cubicBezTo>
              </a:path>
            </a:pathLst>
          </a:custGeom>
          <a:noFill/>
          <a:ln w="19050" cap="flat" cmpd="sng">
            <a:solidFill>
              <a:schemeClr val="lt1"/>
            </a:solidFill>
            <a:prstDash val="solid"/>
            <a:round/>
            <a:headEnd type="none" w="med" len="med"/>
            <a:tailEnd type="none" w="med" len="med"/>
          </a:ln>
        </p:spPr>
      </p:sp>
      <p:grpSp>
        <p:nvGrpSpPr>
          <p:cNvPr id="277" name="Google Shape;277;p5"/>
          <p:cNvGrpSpPr/>
          <p:nvPr/>
        </p:nvGrpSpPr>
        <p:grpSpPr>
          <a:xfrm rot="2572356">
            <a:off x="-523682" y="2477249"/>
            <a:ext cx="1237061" cy="837916"/>
            <a:chOff x="7954374" y="56393"/>
            <a:chExt cx="1237008" cy="837880"/>
          </a:xfrm>
        </p:grpSpPr>
        <p:sp>
          <p:nvSpPr>
            <p:cNvPr id="278" name="Google Shape;278;p5"/>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7"/>
        <p:cNvGrpSpPr/>
        <p:nvPr/>
      </p:nvGrpSpPr>
      <p:grpSpPr>
        <a:xfrm>
          <a:off x="0" y="0"/>
          <a:ext cx="0" cy="0"/>
          <a:chOff x="0" y="0"/>
          <a:chExt cx="0" cy="0"/>
        </a:xfrm>
      </p:grpSpPr>
      <p:sp>
        <p:nvSpPr>
          <p:cNvPr id="288" name="Google Shape;288;p6"/>
          <p:cNvSpPr txBox="1">
            <a:spLocks noGrp="1"/>
          </p:cNvSpPr>
          <p:nvPr>
            <p:ph type="title"/>
          </p:nvPr>
        </p:nvSpPr>
        <p:spPr>
          <a:xfrm>
            <a:off x="713225" y="548640"/>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89" name="Google Shape;289;p6"/>
          <p:cNvGrpSpPr/>
          <p:nvPr/>
        </p:nvGrpSpPr>
        <p:grpSpPr>
          <a:xfrm>
            <a:off x="2685200" y="4549238"/>
            <a:ext cx="1684550" cy="782725"/>
            <a:chOff x="1884850" y="3105525"/>
            <a:chExt cx="1684550" cy="782725"/>
          </a:xfrm>
        </p:grpSpPr>
        <p:sp>
          <p:nvSpPr>
            <p:cNvPr id="290" name="Google Shape;290;p6"/>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6"/>
          <p:cNvGrpSpPr/>
          <p:nvPr/>
        </p:nvGrpSpPr>
        <p:grpSpPr>
          <a:xfrm rot="-2700000">
            <a:off x="-593028" y="589094"/>
            <a:ext cx="1600310" cy="939541"/>
            <a:chOff x="1939900" y="2001425"/>
            <a:chExt cx="1600325" cy="939550"/>
          </a:xfrm>
        </p:grpSpPr>
        <p:sp>
          <p:nvSpPr>
            <p:cNvPr id="309" name="Google Shape;309;p6"/>
            <p:cNvSpPr/>
            <p:nvPr/>
          </p:nvSpPr>
          <p:spPr>
            <a:xfrm>
              <a:off x="1939900" y="2001425"/>
              <a:ext cx="1600325" cy="939550"/>
            </a:xfrm>
            <a:custGeom>
              <a:avLst/>
              <a:gdLst/>
              <a:ahLst/>
              <a:cxnLst/>
              <a:rect l="l" t="t" r="r" b="b"/>
              <a:pathLst>
                <a:path w="64013" h="37582" extrusionOk="0">
                  <a:moveTo>
                    <a:pt x="53040" y="0"/>
                  </a:moveTo>
                  <a:cubicBezTo>
                    <a:pt x="52834" y="0"/>
                    <a:pt x="52630" y="14"/>
                    <a:pt x="52438" y="35"/>
                  </a:cubicBezTo>
                  <a:cubicBezTo>
                    <a:pt x="48401" y="536"/>
                    <a:pt x="44565" y="2037"/>
                    <a:pt x="40629" y="3071"/>
                  </a:cubicBezTo>
                  <a:cubicBezTo>
                    <a:pt x="36860" y="4071"/>
                    <a:pt x="33457" y="3805"/>
                    <a:pt x="29655" y="4005"/>
                  </a:cubicBezTo>
                  <a:cubicBezTo>
                    <a:pt x="27420" y="4138"/>
                    <a:pt x="25151" y="4739"/>
                    <a:pt x="22950" y="4772"/>
                  </a:cubicBezTo>
                  <a:cubicBezTo>
                    <a:pt x="22928" y="4772"/>
                    <a:pt x="22907" y="4773"/>
                    <a:pt x="22886" y="4773"/>
                  </a:cubicBezTo>
                  <a:cubicBezTo>
                    <a:pt x="21755" y="4773"/>
                    <a:pt x="20472" y="4112"/>
                    <a:pt x="19293" y="4112"/>
                  </a:cubicBezTo>
                  <a:cubicBezTo>
                    <a:pt x="18956" y="4112"/>
                    <a:pt x="18627" y="4166"/>
                    <a:pt x="18313" y="4305"/>
                  </a:cubicBezTo>
                  <a:cubicBezTo>
                    <a:pt x="17379" y="4739"/>
                    <a:pt x="17012" y="5839"/>
                    <a:pt x="16445" y="6707"/>
                  </a:cubicBezTo>
                  <a:cubicBezTo>
                    <a:pt x="15711" y="7741"/>
                    <a:pt x="14577" y="8475"/>
                    <a:pt x="13310" y="8641"/>
                  </a:cubicBezTo>
                  <a:cubicBezTo>
                    <a:pt x="13160" y="8671"/>
                    <a:pt x="13003" y="8688"/>
                    <a:pt x="12846" y="8688"/>
                  </a:cubicBezTo>
                  <a:cubicBezTo>
                    <a:pt x="12653" y="8688"/>
                    <a:pt x="12459" y="8663"/>
                    <a:pt x="12276" y="8608"/>
                  </a:cubicBezTo>
                  <a:cubicBezTo>
                    <a:pt x="11842" y="8441"/>
                    <a:pt x="11508" y="8108"/>
                    <a:pt x="11175" y="7807"/>
                  </a:cubicBezTo>
                  <a:cubicBezTo>
                    <a:pt x="10240" y="6986"/>
                    <a:pt x="9040" y="6381"/>
                    <a:pt x="7821" y="6381"/>
                  </a:cubicBezTo>
                  <a:cubicBezTo>
                    <a:pt x="7605" y="6381"/>
                    <a:pt x="7388" y="6400"/>
                    <a:pt x="7172" y="6440"/>
                  </a:cubicBezTo>
                  <a:cubicBezTo>
                    <a:pt x="5771" y="6740"/>
                    <a:pt x="4537" y="8208"/>
                    <a:pt x="4937" y="9609"/>
                  </a:cubicBezTo>
                  <a:cubicBezTo>
                    <a:pt x="5070" y="10209"/>
                    <a:pt x="5504" y="10810"/>
                    <a:pt x="5271" y="11377"/>
                  </a:cubicBezTo>
                  <a:cubicBezTo>
                    <a:pt x="5137" y="11777"/>
                    <a:pt x="4703" y="12010"/>
                    <a:pt x="4337" y="12211"/>
                  </a:cubicBezTo>
                  <a:cubicBezTo>
                    <a:pt x="3002" y="12878"/>
                    <a:pt x="1635" y="13512"/>
                    <a:pt x="701" y="14612"/>
                  </a:cubicBezTo>
                  <a:cubicBezTo>
                    <a:pt x="334" y="15079"/>
                    <a:pt x="0" y="15680"/>
                    <a:pt x="167" y="16247"/>
                  </a:cubicBezTo>
                  <a:cubicBezTo>
                    <a:pt x="300" y="16814"/>
                    <a:pt x="834" y="17181"/>
                    <a:pt x="1268" y="17614"/>
                  </a:cubicBezTo>
                  <a:cubicBezTo>
                    <a:pt x="2135" y="18482"/>
                    <a:pt x="2502" y="19816"/>
                    <a:pt x="2202" y="21017"/>
                  </a:cubicBezTo>
                  <a:cubicBezTo>
                    <a:pt x="1901" y="22251"/>
                    <a:pt x="1001" y="23652"/>
                    <a:pt x="1835" y="24620"/>
                  </a:cubicBezTo>
                  <a:cubicBezTo>
                    <a:pt x="2335" y="25187"/>
                    <a:pt x="3202" y="25220"/>
                    <a:pt x="3836" y="25687"/>
                  </a:cubicBezTo>
                  <a:cubicBezTo>
                    <a:pt x="4937" y="26521"/>
                    <a:pt x="4804" y="28522"/>
                    <a:pt x="6038" y="29189"/>
                  </a:cubicBezTo>
                  <a:cubicBezTo>
                    <a:pt x="6234" y="29291"/>
                    <a:pt x="6448" y="29338"/>
                    <a:pt x="6664" y="29338"/>
                  </a:cubicBezTo>
                  <a:cubicBezTo>
                    <a:pt x="7365" y="29338"/>
                    <a:pt x="8078" y="28844"/>
                    <a:pt x="8206" y="28155"/>
                  </a:cubicBezTo>
                  <a:cubicBezTo>
                    <a:pt x="8473" y="26955"/>
                    <a:pt x="7272" y="25487"/>
                    <a:pt x="8139" y="24586"/>
                  </a:cubicBezTo>
                  <a:cubicBezTo>
                    <a:pt x="8367" y="24359"/>
                    <a:pt x="8670" y="24262"/>
                    <a:pt x="8986" y="24262"/>
                  </a:cubicBezTo>
                  <a:cubicBezTo>
                    <a:pt x="9366" y="24262"/>
                    <a:pt x="9765" y="24401"/>
                    <a:pt x="10074" y="24620"/>
                  </a:cubicBezTo>
                  <a:cubicBezTo>
                    <a:pt x="12276" y="26087"/>
                    <a:pt x="11842" y="30023"/>
                    <a:pt x="14210" y="31191"/>
                  </a:cubicBezTo>
                  <a:cubicBezTo>
                    <a:pt x="14547" y="31363"/>
                    <a:pt x="14915" y="31443"/>
                    <a:pt x="15287" y="31443"/>
                  </a:cubicBezTo>
                  <a:cubicBezTo>
                    <a:pt x="16425" y="31443"/>
                    <a:pt x="17586" y="30696"/>
                    <a:pt x="17913" y="29590"/>
                  </a:cubicBezTo>
                  <a:cubicBezTo>
                    <a:pt x="18180" y="28622"/>
                    <a:pt x="17980" y="27455"/>
                    <a:pt x="18680" y="26754"/>
                  </a:cubicBezTo>
                  <a:cubicBezTo>
                    <a:pt x="18962" y="26488"/>
                    <a:pt x="19331" y="26369"/>
                    <a:pt x="19713" y="26369"/>
                  </a:cubicBezTo>
                  <a:cubicBezTo>
                    <a:pt x="20146" y="26369"/>
                    <a:pt x="20594" y="26522"/>
                    <a:pt x="20948" y="26788"/>
                  </a:cubicBezTo>
                  <a:cubicBezTo>
                    <a:pt x="21616" y="27255"/>
                    <a:pt x="22016" y="28022"/>
                    <a:pt x="22316" y="28789"/>
                  </a:cubicBezTo>
                  <a:cubicBezTo>
                    <a:pt x="22850" y="30157"/>
                    <a:pt x="23217" y="31591"/>
                    <a:pt x="23917" y="32892"/>
                  </a:cubicBezTo>
                  <a:cubicBezTo>
                    <a:pt x="24584" y="34193"/>
                    <a:pt x="25652" y="35394"/>
                    <a:pt x="27053" y="35794"/>
                  </a:cubicBezTo>
                  <a:cubicBezTo>
                    <a:pt x="27174" y="35814"/>
                    <a:pt x="27296" y="35847"/>
                    <a:pt x="27418" y="35847"/>
                  </a:cubicBezTo>
                  <a:cubicBezTo>
                    <a:pt x="27496" y="35847"/>
                    <a:pt x="27575" y="35833"/>
                    <a:pt x="27653" y="35794"/>
                  </a:cubicBezTo>
                  <a:cubicBezTo>
                    <a:pt x="28087" y="35661"/>
                    <a:pt x="28154" y="35060"/>
                    <a:pt x="28187" y="34593"/>
                  </a:cubicBezTo>
                  <a:cubicBezTo>
                    <a:pt x="28287" y="33159"/>
                    <a:pt x="28787" y="31691"/>
                    <a:pt x="29921" y="30824"/>
                  </a:cubicBezTo>
                  <a:cubicBezTo>
                    <a:pt x="30451" y="30419"/>
                    <a:pt x="31132" y="30203"/>
                    <a:pt x="31797" y="30203"/>
                  </a:cubicBezTo>
                  <a:cubicBezTo>
                    <a:pt x="32557" y="30203"/>
                    <a:pt x="33295" y="30486"/>
                    <a:pt x="33758" y="31091"/>
                  </a:cubicBezTo>
                  <a:cubicBezTo>
                    <a:pt x="35025" y="32792"/>
                    <a:pt x="33457" y="35794"/>
                    <a:pt x="35092" y="37162"/>
                  </a:cubicBezTo>
                  <a:cubicBezTo>
                    <a:pt x="35436" y="37453"/>
                    <a:pt x="35841" y="37581"/>
                    <a:pt x="36260" y="37581"/>
                  </a:cubicBezTo>
                  <a:cubicBezTo>
                    <a:pt x="37424" y="37581"/>
                    <a:pt x="38693" y="36596"/>
                    <a:pt x="39061" y="35394"/>
                  </a:cubicBezTo>
                  <a:cubicBezTo>
                    <a:pt x="39362" y="34393"/>
                    <a:pt x="39261" y="33359"/>
                    <a:pt x="39328" y="32325"/>
                  </a:cubicBezTo>
                  <a:cubicBezTo>
                    <a:pt x="39362" y="31291"/>
                    <a:pt x="39595" y="30190"/>
                    <a:pt x="40329" y="29456"/>
                  </a:cubicBezTo>
                  <a:cubicBezTo>
                    <a:pt x="40698" y="29070"/>
                    <a:pt x="41261" y="28850"/>
                    <a:pt x="41799" y="28850"/>
                  </a:cubicBezTo>
                  <a:cubicBezTo>
                    <a:pt x="42283" y="28850"/>
                    <a:pt x="42746" y="29028"/>
                    <a:pt x="43031" y="29423"/>
                  </a:cubicBezTo>
                  <a:cubicBezTo>
                    <a:pt x="43264" y="29723"/>
                    <a:pt x="43364" y="30090"/>
                    <a:pt x="43565" y="30390"/>
                  </a:cubicBezTo>
                  <a:cubicBezTo>
                    <a:pt x="43895" y="30886"/>
                    <a:pt x="44494" y="31126"/>
                    <a:pt x="45108" y="31126"/>
                  </a:cubicBezTo>
                  <a:cubicBezTo>
                    <a:pt x="45486" y="31126"/>
                    <a:pt x="45869" y="31035"/>
                    <a:pt x="46200" y="30857"/>
                  </a:cubicBezTo>
                  <a:cubicBezTo>
                    <a:pt x="47034" y="30390"/>
                    <a:pt x="47567" y="29456"/>
                    <a:pt x="47868" y="28556"/>
                  </a:cubicBezTo>
                  <a:cubicBezTo>
                    <a:pt x="48168" y="27688"/>
                    <a:pt x="48335" y="26754"/>
                    <a:pt x="48968" y="26154"/>
                  </a:cubicBezTo>
                  <a:cubicBezTo>
                    <a:pt x="49515" y="25650"/>
                    <a:pt x="50227" y="25518"/>
                    <a:pt x="50997" y="25518"/>
                  </a:cubicBezTo>
                  <a:cubicBezTo>
                    <a:pt x="51842" y="25518"/>
                    <a:pt x="52757" y="25677"/>
                    <a:pt x="53600" y="25677"/>
                  </a:cubicBezTo>
                  <a:cubicBezTo>
                    <a:pt x="54379" y="25677"/>
                    <a:pt x="55096" y="25542"/>
                    <a:pt x="55640" y="25020"/>
                  </a:cubicBezTo>
                  <a:cubicBezTo>
                    <a:pt x="57208" y="23452"/>
                    <a:pt x="55640" y="20083"/>
                    <a:pt x="57474" y="18849"/>
                  </a:cubicBezTo>
                  <a:cubicBezTo>
                    <a:pt x="58408" y="18248"/>
                    <a:pt x="59743" y="18615"/>
                    <a:pt x="60743" y="18081"/>
                  </a:cubicBezTo>
                  <a:cubicBezTo>
                    <a:pt x="61544" y="17648"/>
                    <a:pt x="61944" y="16680"/>
                    <a:pt x="61944" y="15746"/>
                  </a:cubicBezTo>
                  <a:cubicBezTo>
                    <a:pt x="61911" y="14846"/>
                    <a:pt x="61544" y="13979"/>
                    <a:pt x="61077" y="13178"/>
                  </a:cubicBezTo>
                  <a:cubicBezTo>
                    <a:pt x="60844" y="12711"/>
                    <a:pt x="60543" y="12244"/>
                    <a:pt x="60543" y="11710"/>
                  </a:cubicBezTo>
                  <a:cubicBezTo>
                    <a:pt x="60577" y="10009"/>
                    <a:pt x="63512" y="9675"/>
                    <a:pt x="63846" y="7974"/>
                  </a:cubicBezTo>
                  <a:cubicBezTo>
                    <a:pt x="64012" y="7140"/>
                    <a:pt x="63412" y="6340"/>
                    <a:pt x="62678" y="5939"/>
                  </a:cubicBezTo>
                  <a:cubicBezTo>
                    <a:pt x="62044" y="5639"/>
                    <a:pt x="61344" y="5673"/>
                    <a:pt x="60743" y="5372"/>
                  </a:cubicBezTo>
                  <a:cubicBezTo>
                    <a:pt x="60643" y="5306"/>
                    <a:pt x="60543" y="5239"/>
                    <a:pt x="60443" y="5172"/>
                  </a:cubicBezTo>
                  <a:cubicBezTo>
                    <a:pt x="60043" y="4839"/>
                    <a:pt x="59809" y="4372"/>
                    <a:pt x="59176" y="4205"/>
                  </a:cubicBezTo>
                  <a:cubicBezTo>
                    <a:pt x="58909" y="4127"/>
                    <a:pt x="58635" y="4101"/>
                    <a:pt x="58357" y="4101"/>
                  </a:cubicBezTo>
                  <a:cubicBezTo>
                    <a:pt x="57801" y="4101"/>
                    <a:pt x="57230" y="4205"/>
                    <a:pt x="56674" y="4205"/>
                  </a:cubicBezTo>
                  <a:cubicBezTo>
                    <a:pt x="56639" y="4206"/>
                    <a:pt x="56604" y="4207"/>
                    <a:pt x="56569" y="4207"/>
                  </a:cubicBezTo>
                  <a:cubicBezTo>
                    <a:pt x="55758" y="4207"/>
                    <a:pt x="54832" y="3837"/>
                    <a:pt x="54672" y="3037"/>
                  </a:cubicBezTo>
                  <a:cubicBezTo>
                    <a:pt x="54506" y="2304"/>
                    <a:pt x="55039" y="1570"/>
                    <a:pt x="54806" y="869"/>
                  </a:cubicBezTo>
                  <a:cubicBezTo>
                    <a:pt x="54570" y="187"/>
                    <a:pt x="53797" y="0"/>
                    <a:pt x="530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2039125" y="2461050"/>
              <a:ext cx="381125" cy="273850"/>
            </a:xfrm>
            <a:custGeom>
              <a:avLst/>
              <a:gdLst/>
              <a:ahLst/>
              <a:cxnLst/>
              <a:rect l="l" t="t" r="r" b="b"/>
              <a:pathLst>
                <a:path w="15245" h="10954" extrusionOk="0">
                  <a:moveTo>
                    <a:pt x="13268" y="0"/>
                  </a:moveTo>
                  <a:cubicBezTo>
                    <a:pt x="12542" y="0"/>
                    <a:pt x="11696" y="163"/>
                    <a:pt x="10875" y="697"/>
                  </a:cubicBezTo>
                  <a:cubicBezTo>
                    <a:pt x="9074" y="1865"/>
                    <a:pt x="2069" y="6168"/>
                    <a:pt x="1" y="7435"/>
                  </a:cubicBezTo>
                  <a:cubicBezTo>
                    <a:pt x="968" y="8336"/>
                    <a:pt x="868" y="10171"/>
                    <a:pt x="2069" y="10804"/>
                  </a:cubicBezTo>
                  <a:cubicBezTo>
                    <a:pt x="2265" y="10906"/>
                    <a:pt x="2479" y="10953"/>
                    <a:pt x="2695" y="10953"/>
                  </a:cubicBezTo>
                  <a:cubicBezTo>
                    <a:pt x="3396" y="10953"/>
                    <a:pt x="4109" y="10459"/>
                    <a:pt x="4237" y="9770"/>
                  </a:cubicBezTo>
                  <a:cubicBezTo>
                    <a:pt x="4504" y="8570"/>
                    <a:pt x="3303" y="7102"/>
                    <a:pt x="4170" y="6201"/>
                  </a:cubicBezTo>
                  <a:cubicBezTo>
                    <a:pt x="4398" y="5974"/>
                    <a:pt x="4701" y="5877"/>
                    <a:pt x="5017" y="5877"/>
                  </a:cubicBezTo>
                  <a:cubicBezTo>
                    <a:pt x="5397" y="5877"/>
                    <a:pt x="5796" y="6016"/>
                    <a:pt x="6105" y="6235"/>
                  </a:cubicBezTo>
                  <a:cubicBezTo>
                    <a:pt x="6539" y="6535"/>
                    <a:pt x="6872" y="6935"/>
                    <a:pt x="7172" y="7369"/>
                  </a:cubicBezTo>
                  <a:cubicBezTo>
                    <a:pt x="9407" y="5434"/>
                    <a:pt x="15245" y="397"/>
                    <a:pt x="15245" y="397"/>
                  </a:cubicBezTo>
                  <a:cubicBezTo>
                    <a:pt x="15245" y="397"/>
                    <a:pt x="14402" y="0"/>
                    <a:pt x="1326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2722125" y="2547675"/>
              <a:ext cx="200150" cy="393300"/>
            </a:xfrm>
            <a:custGeom>
              <a:avLst/>
              <a:gdLst/>
              <a:ahLst/>
              <a:cxnLst/>
              <a:rect l="l" t="t" r="r" b="b"/>
              <a:pathLst>
                <a:path w="8006" h="15732" extrusionOk="0">
                  <a:moveTo>
                    <a:pt x="167" y="1"/>
                  </a:moveTo>
                  <a:cubicBezTo>
                    <a:pt x="134" y="34"/>
                    <a:pt x="100" y="68"/>
                    <a:pt x="100" y="134"/>
                  </a:cubicBezTo>
                  <a:cubicBezTo>
                    <a:pt x="0" y="902"/>
                    <a:pt x="100" y="1735"/>
                    <a:pt x="267" y="2469"/>
                  </a:cubicBezTo>
                  <a:cubicBezTo>
                    <a:pt x="367" y="2836"/>
                    <a:pt x="467" y="3203"/>
                    <a:pt x="534" y="3603"/>
                  </a:cubicBezTo>
                  <a:cubicBezTo>
                    <a:pt x="701" y="5205"/>
                    <a:pt x="901" y="6806"/>
                    <a:pt x="1134" y="8407"/>
                  </a:cubicBezTo>
                  <a:cubicBezTo>
                    <a:pt x="1668" y="8507"/>
                    <a:pt x="2135" y="8807"/>
                    <a:pt x="2469" y="9241"/>
                  </a:cubicBezTo>
                  <a:cubicBezTo>
                    <a:pt x="3736" y="10942"/>
                    <a:pt x="2168" y="13911"/>
                    <a:pt x="3803" y="15312"/>
                  </a:cubicBezTo>
                  <a:cubicBezTo>
                    <a:pt x="4147" y="15603"/>
                    <a:pt x="4552" y="15731"/>
                    <a:pt x="4971" y="15731"/>
                  </a:cubicBezTo>
                  <a:cubicBezTo>
                    <a:pt x="6135" y="15731"/>
                    <a:pt x="7404" y="14746"/>
                    <a:pt x="7772" y="13544"/>
                  </a:cubicBezTo>
                  <a:cubicBezTo>
                    <a:pt x="7906" y="13110"/>
                    <a:pt x="7972" y="12643"/>
                    <a:pt x="8006" y="12176"/>
                  </a:cubicBezTo>
                  <a:cubicBezTo>
                    <a:pt x="7639" y="11643"/>
                    <a:pt x="7305" y="11075"/>
                    <a:pt x="6938" y="10542"/>
                  </a:cubicBezTo>
                  <a:cubicBezTo>
                    <a:pt x="6071" y="9207"/>
                    <a:pt x="5204" y="7873"/>
                    <a:pt x="4370" y="6472"/>
                  </a:cubicBezTo>
                  <a:cubicBezTo>
                    <a:pt x="3636" y="5271"/>
                    <a:pt x="2969" y="4004"/>
                    <a:pt x="2202" y="2803"/>
                  </a:cubicBezTo>
                  <a:cubicBezTo>
                    <a:pt x="1601" y="1802"/>
                    <a:pt x="1268" y="735"/>
                    <a:pt x="300" y="34"/>
                  </a:cubicBezTo>
                  <a:cubicBezTo>
                    <a:pt x="267" y="34"/>
                    <a:pt x="200" y="1"/>
                    <a:pt x="16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2071650" y="2363350"/>
              <a:ext cx="82575" cy="97300"/>
            </a:xfrm>
            <a:custGeom>
              <a:avLst/>
              <a:gdLst/>
              <a:ahLst/>
              <a:cxnLst/>
              <a:rect l="l" t="t" r="r" b="b"/>
              <a:pathLst>
                <a:path w="3303" h="3892" extrusionOk="0">
                  <a:moveTo>
                    <a:pt x="2091" y="0"/>
                  </a:moveTo>
                  <a:cubicBezTo>
                    <a:pt x="963" y="0"/>
                    <a:pt x="280" y="1177"/>
                    <a:pt x="67" y="2270"/>
                  </a:cubicBezTo>
                  <a:cubicBezTo>
                    <a:pt x="1" y="2737"/>
                    <a:pt x="1" y="3271"/>
                    <a:pt x="367" y="3604"/>
                  </a:cubicBezTo>
                  <a:cubicBezTo>
                    <a:pt x="553" y="3790"/>
                    <a:pt x="824" y="3892"/>
                    <a:pt x="1094" y="3892"/>
                  </a:cubicBezTo>
                  <a:cubicBezTo>
                    <a:pt x="1164" y="3892"/>
                    <a:pt x="1233" y="3885"/>
                    <a:pt x="1301" y="3871"/>
                  </a:cubicBezTo>
                  <a:cubicBezTo>
                    <a:pt x="1668" y="3805"/>
                    <a:pt x="1969" y="3638"/>
                    <a:pt x="2235" y="3404"/>
                  </a:cubicBezTo>
                  <a:cubicBezTo>
                    <a:pt x="2869" y="2871"/>
                    <a:pt x="3270" y="2037"/>
                    <a:pt x="3303" y="1203"/>
                  </a:cubicBezTo>
                  <a:cubicBezTo>
                    <a:pt x="3303" y="1003"/>
                    <a:pt x="3270" y="769"/>
                    <a:pt x="3169" y="569"/>
                  </a:cubicBezTo>
                  <a:cubicBezTo>
                    <a:pt x="3036" y="302"/>
                    <a:pt x="2736" y="135"/>
                    <a:pt x="2436" y="35"/>
                  </a:cubicBezTo>
                  <a:cubicBezTo>
                    <a:pt x="2316" y="11"/>
                    <a:pt x="2201" y="0"/>
                    <a:pt x="209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3318375" y="2183125"/>
              <a:ext cx="133450" cy="60700"/>
            </a:xfrm>
            <a:custGeom>
              <a:avLst/>
              <a:gdLst/>
              <a:ahLst/>
              <a:cxnLst/>
              <a:rect l="l" t="t" r="r" b="b"/>
              <a:pathLst>
                <a:path w="5338" h="2428" extrusionOk="0">
                  <a:moveTo>
                    <a:pt x="3260" y="1"/>
                  </a:moveTo>
                  <a:cubicBezTo>
                    <a:pt x="2300" y="1"/>
                    <a:pt x="1092" y="346"/>
                    <a:pt x="334" y="740"/>
                  </a:cubicBezTo>
                  <a:cubicBezTo>
                    <a:pt x="267" y="773"/>
                    <a:pt x="167" y="806"/>
                    <a:pt x="134" y="873"/>
                  </a:cubicBezTo>
                  <a:cubicBezTo>
                    <a:pt x="0" y="1073"/>
                    <a:pt x="101" y="1340"/>
                    <a:pt x="234" y="1507"/>
                  </a:cubicBezTo>
                  <a:cubicBezTo>
                    <a:pt x="568" y="1940"/>
                    <a:pt x="1068" y="2207"/>
                    <a:pt x="1602" y="2341"/>
                  </a:cubicBezTo>
                  <a:cubicBezTo>
                    <a:pt x="1940" y="2404"/>
                    <a:pt x="2278" y="2427"/>
                    <a:pt x="2617" y="2427"/>
                  </a:cubicBezTo>
                  <a:cubicBezTo>
                    <a:pt x="2812" y="2427"/>
                    <a:pt x="3007" y="2420"/>
                    <a:pt x="3203" y="2407"/>
                  </a:cubicBezTo>
                  <a:cubicBezTo>
                    <a:pt x="3536" y="2374"/>
                    <a:pt x="3903" y="2341"/>
                    <a:pt x="4203" y="2207"/>
                  </a:cubicBezTo>
                  <a:cubicBezTo>
                    <a:pt x="5338" y="1674"/>
                    <a:pt x="4871" y="173"/>
                    <a:pt x="3770" y="39"/>
                  </a:cubicBezTo>
                  <a:cubicBezTo>
                    <a:pt x="3612" y="13"/>
                    <a:pt x="3440" y="1"/>
                    <a:pt x="326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239975" y="2353250"/>
              <a:ext cx="93000" cy="66600"/>
            </a:xfrm>
            <a:custGeom>
              <a:avLst/>
              <a:gdLst/>
              <a:ahLst/>
              <a:cxnLst/>
              <a:rect l="l" t="t" r="r" b="b"/>
              <a:pathLst>
                <a:path w="3720" h="2664" extrusionOk="0">
                  <a:moveTo>
                    <a:pt x="1983" y="1"/>
                  </a:moveTo>
                  <a:cubicBezTo>
                    <a:pt x="1295" y="1"/>
                    <a:pt x="541" y="380"/>
                    <a:pt x="301" y="940"/>
                  </a:cubicBezTo>
                  <a:cubicBezTo>
                    <a:pt x="1" y="1540"/>
                    <a:pt x="401" y="2140"/>
                    <a:pt x="935" y="2474"/>
                  </a:cubicBezTo>
                  <a:cubicBezTo>
                    <a:pt x="1170" y="2605"/>
                    <a:pt x="1426" y="2664"/>
                    <a:pt x="1680" y="2664"/>
                  </a:cubicBezTo>
                  <a:cubicBezTo>
                    <a:pt x="2720" y="2664"/>
                    <a:pt x="3720" y="1672"/>
                    <a:pt x="3103" y="573"/>
                  </a:cubicBezTo>
                  <a:cubicBezTo>
                    <a:pt x="2876" y="171"/>
                    <a:pt x="2444" y="1"/>
                    <a:pt x="19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2953650" y="2521900"/>
              <a:ext cx="62875" cy="72500"/>
            </a:xfrm>
            <a:custGeom>
              <a:avLst/>
              <a:gdLst/>
              <a:ahLst/>
              <a:cxnLst/>
              <a:rect l="l" t="t" r="r" b="b"/>
              <a:pathLst>
                <a:path w="2515" h="2900" extrusionOk="0">
                  <a:moveTo>
                    <a:pt x="1348" y="1"/>
                  </a:moveTo>
                  <a:cubicBezTo>
                    <a:pt x="659" y="1"/>
                    <a:pt x="1" y="730"/>
                    <a:pt x="46" y="1566"/>
                  </a:cubicBezTo>
                  <a:cubicBezTo>
                    <a:pt x="79" y="2066"/>
                    <a:pt x="346" y="2533"/>
                    <a:pt x="746" y="2766"/>
                  </a:cubicBezTo>
                  <a:cubicBezTo>
                    <a:pt x="913" y="2833"/>
                    <a:pt x="1080" y="2900"/>
                    <a:pt x="1247" y="2900"/>
                  </a:cubicBezTo>
                  <a:cubicBezTo>
                    <a:pt x="1513" y="2900"/>
                    <a:pt x="1780" y="2733"/>
                    <a:pt x="1980" y="2500"/>
                  </a:cubicBezTo>
                  <a:cubicBezTo>
                    <a:pt x="2147" y="2299"/>
                    <a:pt x="2247" y="2033"/>
                    <a:pt x="2347" y="1766"/>
                  </a:cubicBezTo>
                  <a:cubicBezTo>
                    <a:pt x="2447" y="1365"/>
                    <a:pt x="2514" y="898"/>
                    <a:pt x="2281" y="565"/>
                  </a:cubicBezTo>
                  <a:cubicBezTo>
                    <a:pt x="2012" y="166"/>
                    <a:pt x="1676" y="1"/>
                    <a:pt x="134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107000" y="2444575"/>
              <a:ext cx="63075" cy="62400"/>
            </a:xfrm>
            <a:custGeom>
              <a:avLst/>
              <a:gdLst/>
              <a:ahLst/>
              <a:cxnLst/>
              <a:rect l="l" t="t" r="r" b="b"/>
              <a:pathLst>
                <a:path w="2523" h="2496" extrusionOk="0">
                  <a:moveTo>
                    <a:pt x="1254" y="0"/>
                  </a:moveTo>
                  <a:cubicBezTo>
                    <a:pt x="637" y="0"/>
                    <a:pt x="1" y="445"/>
                    <a:pt x="49" y="1423"/>
                  </a:cubicBezTo>
                  <a:cubicBezTo>
                    <a:pt x="81" y="1959"/>
                    <a:pt x="530" y="2496"/>
                    <a:pt x="1059" y="2496"/>
                  </a:cubicBezTo>
                  <a:cubicBezTo>
                    <a:pt x="1089" y="2496"/>
                    <a:pt x="1120" y="2494"/>
                    <a:pt x="1150" y="2490"/>
                  </a:cubicBezTo>
                  <a:cubicBezTo>
                    <a:pt x="1317" y="2457"/>
                    <a:pt x="1484" y="2390"/>
                    <a:pt x="1651" y="2290"/>
                  </a:cubicBezTo>
                  <a:cubicBezTo>
                    <a:pt x="1984" y="2090"/>
                    <a:pt x="2251" y="1756"/>
                    <a:pt x="2318" y="1356"/>
                  </a:cubicBezTo>
                  <a:cubicBezTo>
                    <a:pt x="2522" y="486"/>
                    <a:pt x="1899" y="0"/>
                    <a:pt x="125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2379375" y="2521700"/>
              <a:ext cx="100100" cy="81425"/>
            </a:xfrm>
            <a:custGeom>
              <a:avLst/>
              <a:gdLst/>
              <a:ahLst/>
              <a:cxnLst/>
              <a:rect l="l" t="t" r="r" b="b"/>
              <a:pathLst>
                <a:path w="4004" h="3257" extrusionOk="0">
                  <a:moveTo>
                    <a:pt x="2369" y="0"/>
                  </a:moveTo>
                  <a:cubicBezTo>
                    <a:pt x="2335" y="0"/>
                    <a:pt x="2301" y="2"/>
                    <a:pt x="2269" y="6"/>
                  </a:cubicBezTo>
                  <a:cubicBezTo>
                    <a:pt x="1535" y="73"/>
                    <a:pt x="734" y="1007"/>
                    <a:pt x="334" y="1574"/>
                  </a:cubicBezTo>
                  <a:cubicBezTo>
                    <a:pt x="167" y="1807"/>
                    <a:pt x="0" y="2141"/>
                    <a:pt x="34" y="2441"/>
                  </a:cubicBezTo>
                  <a:cubicBezTo>
                    <a:pt x="67" y="2875"/>
                    <a:pt x="501" y="3208"/>
                    <a:pt x="934" y="3241"/>
                  </a:cubicBezTo>
                  <a:cubicBezTo>
                    <a:pt x="1001" y="3252"/>
                    <a:pt x="1067" y="3256"/>
                    <a:pt x="1133" y="3256"/>
                  </a:cubicBezTo>
                  <a:cubicBezTo>
                    <a:pt x="1500" y="3256"/>
                    <a:pt x="1863" y="3111"/>
                    <a:pt x="2202" y="2941"/>
                  </a:cubicBezTo>
                  <a:cubicBezTo>
                    <a:pt x="2569" y="2774"/>
                    <a:pt x="2902" y="2541"/>
                    <a:pt x="3236" y="2274"/>
                  </a:cubicBezTo>
                  <a:cubicBezTo>
                    <a:pt x="3636" y="1974"/>
                    <a:pt x="4003" y="1507"/>
                    <a:pt x="3903" y="1040"/>
                  </a:cubicBezTo>
                  <a:cubicBezTo>
                    <a:pt x="3777" y="505"/>
                    <a:pt x="2940" y="0"/>
                    <a:pt x="236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2307650" y="2670225"/>
              <a:ext cx="65900" cy="61850"/>
            </a:xfrm>
            <a:custGeom>
              <a:avLst/>
              <a:gdLst/>
              <a:ahLst/>
              <a:cxnLst/>
              <a:rect l="l" t="t" r="r" b="b"/>
              <a:pathLst>
                <a:path w="2636" h="2474" extrusionOk="0">
                  <a:moveTo>
                    <a:pt x="1798" y="1"/>
                  </a:moveTo>
                  <a:cubicBezTo>
                    <a:pt x="1312" y="1"/>
                    <a:pt x="742" y="484"/>
                    <a:pt x="434" y="836"/>
                  </a:cubicBezTo>
                  <a:cubicBezTo>
                    <a:pt x="301" y="1003"/>
                    <a:pt x="167" y="1170"/>
                    <a:pt x="134" y="1370"/>
                  </a:cubicBezTo>
                  <a:cubicBezTo>
                    <a:pt x="1" y="1870"/>
                    <a:pt x="468" y="2437"/>
                    <a:pt x="1001" y="2471"/>
                  </a:cubicBezTo>
                  <a:cubicBezTo>
                    <a:pt x="1027" y="2472"/>
                    <a:pt x="1053" y="2473"/>
                    <a:pt x="1079" y="2473"/>
                  </a:cubicBezTo>
                  <a:cubicBezTo>
                    <a:pt x="1614" y="2473"/>
                    <a:pt x="2081" y="2149"/>
                    <a:pt x="2336" y="1704"/>
                  </a:cubicBezTo>
                  <a:cubicBezTo>
                    <a:pt x="2536" y="1337"/>
                    <a:pt x="2636" y="870"/>
                    <a:pt x="2436" y="469"/>
                  </a:cubicBezTo>
                  <a:cubicBezTo>
                    <a:pt x="2277" y="129"/>
                    <a:pt x="2049" y="1"/>
                    <a:pt x="179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866375" y="2562700"/>
              <a:ext cx="141800" cy="169300"/>
            </a:xfrm>
            <a:custGeom>
              <a:avLst/>
              <a:gdLst/>
              <a:ahLst/>
              <a:cxnLst/>
              <a:rect l="l" t="t" r="r" b="b"/>
              <a:pathLst>
                <a:path w="5672" h="6772" extrusionOk="0">
                  <a:moveTo>
                    <a:pt x="1" y="0"/>
                  </a:moveTo>
                  <a:lnTo>
                    <a:pt x="3537" y="6772"/>
                  </a:lnTo>
                  <a:cubicBezTo>
                    <a:pt x="3890" y="6530"/>
                    <a:pt x="4325" y="6392"/>
                    <a:pt x="4746" y="6392"/>
                  </a:cubicBezTo>
                  <a:cubicBezTo>
                    <a:pt x="5081" y="6392"/>
                    <a:pt x="5406" y="6480"/>
                    <a:pt x="5672" y="6672"/>
                  </a:cubicBez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2722950" y="2542675"/>
              <a:ext cx="66750" cy="245200"/>
            </a:xfrm>
            <a:custGeom>
              <a:avLst/>
              <a:gdLst/>
              <a:ahLst/>
              <a:cxnLst/>
              <a:rect l="l" t="t" r="r" b="b"/>
              <a:pathLst>
                <a:path w="2670" h="9808" extrusionOk="0">
                  <a:moveTo>
                    <a:pt x="0" y="1"/>
                  </a:moveTo>
                  <a:lnTo>
                    <a:pt x="0" y="8574"/>
                  </a:lnTo>
                  <a:cubicBezTo>
                    <a:pt x="154" y="8552"/>
                    <a:pt x="308" y="8540"/>
                    <a:pt x="462" y="8540"/>
                  </a:cubicBezTo>
                  <a:cubicBezTo>
                    <a:pt x="1241" y="8540"/>
                    <a:pt x="1990" y="8828"/>
                    <a:pt x="2436" y="9441"/>
                  </a:cubicBezTo>
                  <a:cubicBezTo>
                    <a:pt x="2536" y="9541"/>
                    <a:pt x="2602" y="9674"/>
                    <a:pt x="2669" y="9808"/>
                  </a:cubicBez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2431075" y="2509325"/>
              <a:ext cx="192650" cy="268550"/>
            </a:xfrm>
            <a:custGeom>
              <a:avLst/>
              <a:gdLst/>
              <a:ahLst/>
              <a:cxnLst/>
              <a:rect l="l" t="t" r="r" b="b"/>
              <a:pathLst>
                <a:path w="7706" h="10742" extrusionOk="0">
                  <a:moveTo>
                    <a:pt x="7706" y="0"/>
                  </a:moveTo>
                  <a:lnTo>
                    <a:pt x="0" y="6071"/>
                  </a:lnTo>
                  <a:cubicBezTo>
                    <a:pt x="48" y="6068"/>
                    <a:pt x="95" y="6066"/>
                    <a:pt x="142" y="6066"/>
                  </a:cubicBezTo>
                  <a:cubicBezTo>
                    <a:pt x="561" y="6066"/>
                    <a:pt x="972" y="6198"/>
                    <a:pt x="1301" y="6438"/>
                  </a:cubicBezTo>
                  <a:cubicBezTo>
                    <a:pt x="1969" y="6939"/>
                    <a:pt x="2369" y="7706"/>
                    <a:pt x="2669" y="8473"/>
                  </a:cubicBezTo>
                  <a:cubicBezTo>
                    <a:pt x="2969" y="9207"/>
                    <a:pt x="3203" y="9974"/>
                    <a:pt x="3470" y="10741"/>
                  </a:cubicBezTo>
                  <a:lnTo>
                    <a:pt x="7706"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178400" y="2470950"/>
              <a:ext cx="241850" cy="225200"/>
            </a:xfrm>
            <a:custGeom>
              <a:avLst/>
              <a:gdLst/>
              <a:ahLst/>
              <a:cxnLst/>
              <a:rect l="l" t="t" r="r" b="b"/>
              <a:pathLst>
                <a:path w="9674" h="9008" extrusionOk="0">
                  <a:moveTo>
                    <a:pt x="9674" y="1"/>
                  </a:moveTo>
                  <a:lnTo>
                    <a:pt x="0" y="5572"/>
                  </a:lnTo>
                  <a:cubicBezTo>
                    <a:pt x="200" y="5638"/>
                    <a:pt x="401" y="5738"/>
                    <a:pt x="534" y="5839"/>
                  </a:cubicBezTo>
                  <a:cubicBezTo>
                    <a:pt x="1568" y="6539"/>
                    <a:pt x="2035" y="7773"/>
                    <a:pt x="2469" y="9007"/>
                  </a:cubicBezTo>
                  <a:lnTo>
                    <a:pt x="967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974075" y="2322750"/>
              <a:ext cx="120950" cy="127325"/>
            </a:xfrm>
            <a:custGeom>
              <a:avLst/>
              <a:gdLst/>
              <a:ahLst/>
              <a:cxnLst/>
              <a:rect l="l" t="t" r="r" b="b"/>
              <a:pathLst>
                <a:path w="4838" h="5093" extrusionOk="0">
                  <a:moveTo>
                    <a:pt x="3866" y="0"/>
                  </a:moveTo>
                  <a:cubicBezTo>
                    <a:pt x="3767" y="0"/>
                    <a:pt x="3667" y="19"/>
                    <a:pt x="3570" y="58"/>
                  </a:cubicBezTo>
                  <a:cubicBezTo>
                    <a:pt x="3203" y="192"/>
                    <a:pt x="2869" y="458"/>
                    <a:pt x="2503" y="625"/>
                  </a:cubicBezTo>
                  <a:cubicBezTo>
                    <a:pt x="2002" y="825"/>
                    <a:pt x="1535" y="1059"/>
                    <a:pt x="1068" y="1326"/>
                  </a:cubicBezTo>
                  <a:cubicBezTo>
                    <a:pt x="534" y="1693"/>
                    <a:pt x="1" y="2226"/>
                    <a:pt x="34" y="2860"/>
                  </a:cubicBezTo>
                  <a:cubicBezTo>
                    <a:pt x="67" y="3260"/>
                    <a:pt x="334" y="3594"/>
                    <a:pt x="568" y="3928"/>
                  </a:cubicBezTo>
                  <a:lnTo>
                    <a:pt x="1035" y="4561"/>
                  </a:lnTo>
                  <a:cubicBezTo>
                    <a:pt x="1168" y="4728"/>
                    <a:pt x="1302" y="4928"/>
                    <a:pt x="1535" y="5028"/>
                  </a:cubicBezTo>
                  <a:cubicBezTo>
                    <a:pt x="1630" y="5072"/>
                    <a:pt x="1728" y="5092"/>
                    <a:pt x="1826" y="5092"/>
                  </a:cubicBezTo>
                  <a:cubicBezTo>
                    <a:pt x="2175" y="5092"/>
                    <a:pt x="2520" y="4841"/>
                    <a:pt x="2703" y="4528"/>
                  </a:cubicBezTo>
                  <a:cubicBezTo>
                    <a:pt x="2936" y="4161"/>
                    <a:pt x="3003" y="3661"/>
                    <a:pt x="3136" y="3227"/>
                  </a:cubicBezTo>
                  <a:cubicBezTo>
                    <a:pt x="3336" y="2593"/>
                    <a:pt x="3670" y="2026"/>
                    <a:pt x="4104" y="1559"/>
                  </a:cubicBezTo>
                  <a:cubicBezTo>
                    <a:pt x="4404" y="1226"/>
                    <a:pt x="4838" y="792"/>
                    <a:pt x="4504" y="325"/>
                  </a:cubicBezTo>
                  <a:cubicBezTo>
                    <a:pt x="4339" y="112"/>
                    <a:pt x="4106" y="0"/>
                    <a:pt x="38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989925" y="2513700"/>
              <a:ext cx="147625" cy="105050"/>
            </a:xfrm>
            <a:custGeom>
              <a:avLst/>
              <a:gdLst/>
              <a:ahLst/>
              <a:cxnLst/>
              <a:rect l="l" t="t" r="r" b="b"/>
              <a:pathLst>
                <a:path w="5905" h="4202" extrusionOk="0">
                  <a:moveTo>
                    <a:pt x="4981" y="1"/>
                  </a:moveTo>
                  <a:cubicBezTo>
                    <a:pt x="3288" y="1"/>
                    <a:pt x="1413" y="982"/>
                    <a:pt x="434" y="2327"/>
                  </a:cubicBezTo>
                  <a:cubicBezTo>
                    <a:pt x="201" y="2661"/>
                    <a:pt x="1" y="3094"/>
                    <a:pt x="234" y="3461"/>
                  </a:cubicBezTo>
                  <a:cubicBezTo>
                    <a:pt x="334" y="3628"/>
                    <a:pt x="534" y="3728"/>
                    <a:pt x="701" y="3828"/>
                  </a:cubicBezTo>
                  <a:cubicBezTo>
                    <a:pt x="1127" y="4030"/>
                    <a:pt x="1597" y="4201"/>
                    <a:pt x="2043" y="4201"/>
                  </a:cubicBezTo>
                  <a:cubicBezTo>
                    <a:pt x="2260" y="4201"/>
                    <a:pt x="2472" y="4160"/>
                    <a:pt x="2669" y="4062"/>
                  </a:cubicBezTo>
                  <a:cubicBezTo>
                    <a:pt x="3103" y="3828"/>
                    <a:pt x="3370" y="3428"/>
                    <a:pt x="3670" y="3061"/>
                  </a:cubicBezTo>
                  <a:cubicBezTo>
                    <a:pt x="4270" y="2261"/>
                    <a:pt x="5071" y="1627"/>
                    <a:pt x="5638" y="826"/>
                  </a:cubicBezTo>
                  <a:cubicBezTo>
                    <a:pt x="5771" y="593"/>
                    <a:pt x="5905" y="259"/>
                    <a:pt x="5671" y="92"/>
                  </a:cubicBezTo>
                  <a:cubicBezTo>
                    <a:pt x="5605" y="59"/>
                    <a:pt x="5538" y="26"/>
                    <a:pt x="5438" y="26"/>
                  </a:cubicBezTo>
                  <a:cubicBezTo>
                    <a:pt x="5288" y="9"/>
                    <a:pt x="5135" y="1"/>
                    <a:pt x="498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597025" y="2571575"/>
              <a:ext cx="99275" cy="277175"/>
            </a:xfrm>
            <a:custGeom>
              <a:avLst/>
              <a:gdLst/>
              <a:ahLst/>
              <a:cxnLst/>
              <a:rect l="l" t="t" r="r" b="b"/>
              <a:pathLst>
                <a:path w="3971" h="11087" extrusionOk="0">
                  <a:moveTo>
                    <a:pt x="3025" y="0"/>
                  </a:moveTo>
                  <a:cubicBezTo>
                    <a:pt x="2455" y="0"/>
                    <a:pt x="2088" y="939"/>
                    <a:pt x="1869" y="1347"/>
                  </a:cubicBezTo>
                  <a:cubicBezTo>
                    <a:pt x="1168" y="2814"/>
                    <a:pt x="868" y="4415"/>
                    <a:pt x="568" y="5983"/>
                  </a:cubicBezTo>
                  <a:cubicBezTo>
                    <a:pt x="267" y="7551"/>
                    <a:pt x="1" y="9152"/>
                    <a:pt x="301" y="10720"/>
                  </a:cubicBezTo>
                  <a:cubicBezTo>
                    <a:pt x="334" y="10820"/>
                    <a:pt x="334" y="10887"/>
                    <a:pt x="401" y="10953"/>
                  </a:cubicBezTo>
                  <a:cubicBezTo>
                    <a:pt x="468" y="11053"/>
                    <a:pt x="601" y="11087"/>
                    <a:pt x="734" y="11087"/>
                  </a:cubicBezTo>
                  <a:cubicBezTo>
                    <a:pt x="1101" y="11087"/>
                    <a:pt x="1402" y="10820"/>
                    <a:pt x="1568" y="10486"/>
                  </a:cubicBezTo>
                  <a:cubicBezTo>
                    <a:pt x="1735" y="10186"/>
                    <a:pt x="1802" y="9819"/>
                    <a:pt x="1869" y="9486"/>
                  </a:cubicBezTo>
                  <a:cubicBezTo>
                    <a:pt x="2102" y="8585"/>
                    <a:pt x="2536" y="7751"/>
                    <a:pt x="3069" y="7051"/>
                  </a:cubicBezTo>
                  <a:cubicBezTo>
                    <a:pt x="3370" y="6684"/>
                    <a:pt x="3737" y="6317"/>
                    <a:pt x="3837" y="5850"/>
                  </a:cubicBezTo>
                  <a:cubicBezTo>
                    <a:pt x="3903" y="5650"/>
                    <a:pt x="3903" y="5416"/>
                    <a:pt x="3937" y="5216"/>
                  </a:cubicBezTo>
                  <a:cubicBezTo>
                    <a:pt x="3970" y="4149"/>
                    <a:pt x="3937" y="3081"/>
                    <a:pt x="3803" y="2047"/>
                  </a:cubicBezTo>
                  <a:cubicBezTo>
                    <a:pt x="3770" y="1513"/>
                    <a:pt x="3837" y="146"/>
                    <a:pt x="3136" y="12"/>
                  </a:cubicBezTo>
                  <a:cubicBezTo>
                    <a:pt x="3098" y="4"/>
                    <a:pt x="3061" y="0"/>
                    <a:pt x="30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3169925" y="2024800"/>
              <a:ext cx="105950" cy="75450"/>
            </a:xfrm>
            <a:custGeom>
              <a:avLst/>
              <a:gdLst/>
              <a:ahLst/>
              <a:cxnLst/>
              <a:rect l="l" t="t" r="r" b="b"/>
              <a:pathLst>
                <a:path w="4238" h="3018" extrusionOk="0">
                  <a:moveTo>
                    <a:pt x="3737" y="1"/>
                  </a:moveTo>
                  <a:cubicBezTo>
                    <a:pt x="2770" y="1"/>
                    <a:pt x="1802" y="635"/>
                    <a:pt x="935" y="1002"/>
                  </a:cubicBezTo>
                  <a:cubicBezTo>
                    <a:pt x="268" y="1302"/>
                    <a:pt x="1" y="2603"/>
                    <a:pt x="768" y="2936"/>
                  </a:cubicBezTo>
                  <a:cubicBezTo>
                    <a:pt x="868" y="3003"/>
                    <a:pt x="1002" y="3003"/>
                    <a:pt x="1102" y="3003"/>
                  </a:cubicBezTo>
                  <a:cubicBezTo>
                    <a:pt x="1204" y="3012"/>
                    <a:pt x="1309" y="3017"/>
                    <a:pt x="1413" y="3017"/>
                  </a:cubicBezTo>
                  <a:cubicBezTo>
                    <a:pt x="2056" y="3017"/>
                    <a:pt x="2720" y="2838"/>
                    <a:pt x="3237" y="2436"/>
                  </a:cubicBezTo>
                  <a:cubicBezTo>
                    <a:pt x="3837" y="1969"/>
                    <a:pt x="4237" y="1235"/>
                    <a:pt x="4171" y="468"/>
                  </a:cubicBezTo>
                  <a:cubicBezTo>
                    <a:pt x="4171" y="334"/>
                    <a:pt x="4137" y="168"/>
                    <a:pt x="4004" y="68"/>
                  </a:cubicBezTo>
                  <a:cubicBezTo>
                    <a:pt x="3937" y="34"/>
                    <a:pt x="3837" y="1"/>
                    <a:pt x="373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3328375" y="2123875"/>
              <a:ext cx="109500" cy="39925"/>
            </a:xfrm>
            <a:custGeom>
              <a:avLst/>
              <a:gdLst/>
              <a:ahLst/>
              <a:cxnLst/>
              <a:rect l="l" t="t" r="r" b="b"/>
              <a:pathLst>
                <a:path w="4380" h="1597" extrusionOk="0">
                  <a:moveTo>
                    <a:pt x="2279" y="1"/>
                  </a:moveTo>
                  <a:cubicBezTo>
                    <a:pt x="1734" y="1"/>
                    <a:pt x="1236" y="50"/>
                    <a:pt x="1068" y="74"/>
                  </a:cubicBezTo>
                  <a:cubicBezTo>
                    <a:pt x="835" y="107"/>
                    <a:pt x="568" y="141"/>
                    <a:pt x="368" y="274"/>
                  </a:cubicBezTo>
                  <a:cubicBezTo>
                    <a:pt x="134" y="441"/>
                    <a:pt x="1" y="675"/>
                    <a:pt x="34" y="941"/>
                  </a:cubicBezTo>
                  <a:cubicBezTo>
                    <a:pt x="67" y="1108"/>
                    <a:pt x="234" y="1275"/>
                    <a:pt x="401" y="1375"/>
                  </a:cubicBezTo>
                  <a:cubicBezTo>
                    <a:pt x="568" y="1442"/>
                    <a:pt x="768" y="1475"/>
                    <a:pt x="968" y="1508"/>
                  </a:cubicBezTo>
                  <a:cubicBezTo>
                    <a:pt x="1350" y="1556"/>
                    <a:pt x="1739" y="1596"/>
                    <a:pt x="2122" y="1596"/>
                  </a:cubicBezTo>
                  <a:cubicBezTo>
                    <a:pt x="2541" y="1596"/>
                    <a:pt x="2953" y="1548"/>
                    <a:pt x="3336" y="1408"/>
                  </a:cubicBezTo>
                  <a:cubicBezTo>
                    <a:pt x="3637" y="1308"/>
                    <a:pt x="3937" y="1175"/>
                    <a:pt x="4037" y="908"/>
                  </a:cubicBezTo>
                  <a:cubicBezTo>
                    <a:pt x="4379" y="159"/>
                    <a:pt x="3254" y="1"/>
                    <a:pt x="22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3296700" y="2284100"/>
              <a:ext cx="148450" cy="80825"/>
            </a:xfrm>
            <a:custGeom>
              <a:avLst/>
              <a:gdLst/>
              <a:ahLst/>
              <a:cxnLst/>
              <a:rect l="l" t="t" r="r" b="b"/>
              <a:pathLst>
                <a:path w="5938" h="3233" extrusionOk="0">
                  <a:moveTo>
                    <a:pt x="2837" y="1"/>
                  </a:moveTo>
                  <a:cubicBezTo>
                    <a:pt x="2042" y="1"/>
                    <a:pt x="1239" y="117"/>
                    <a:pt x="534" y="370"/>
                  </a:cubicBezTo>
                  <a:cubicBezTo>
                    <a:pt x="367" y="437"/>
                    <a:pt x="167" y="503"/>
                    <a:pt x="100" y="670"/>
                  </a:cubicBezTo>
                  <a:cubicBezTo>
                    <a:pt x="0" y="904"/>
                    <a:pt x="100" y="1170"/>
                    <a:pt x="267" y="1371"/>
                  </a:cubicBezTo>
                  <a:cubicBezTo>
                    <a:pt x="534" y="1738"/>
                    <a:pt x="968" y="2038"/>
                    <a:pt x="1401" y="2271"/>
                  </a:cubicBezTo>
                  <a:cubicBezTo>
                    <a:pt x="2302" y="2772"/>
                    <a:pt x="3336" y="3072"/>
                    <a:pt x="4337" y="3205"/>
                  </a:cubicBezTo>
                  <a:cubicBezTo>
                    <a:pt x="4456" y="3222"/>
                    <a:pt x="4583" y="3233"/>
                    <a:pt x="4709" y="3233"/>
                  </a:cubicBezTo>
                  <a:cubicBezTo>
                    <a:pt x="5075" y="3233"/>
                    <a:pt x="5439" y="3144"/>
                    <a:pt x="5638" y="2872"/>
                  </a:cubicBezTo>
                  <a:cubicBezTo>
                    <a:pt x="5938" y="2405"/>
                    <a:pt x="5904" y="1471"/>
                    <a:pt x="5704" y="970"/>
                  </a:cubicBezTo>
                  <a:cubicBezTo>
                    <a:pt x="5537" y="537"/>
                    <a:pt x="5204" y="370"/>
                    <a:pt x="4770" y="236"/>
                  </a:cubicBezTo>
                  <a:cubicBezTo>
                    <a:pt x="4174" y="84"/>
                    <a:pt x="3509" y="1"/>
                    <a:pt x="283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3179100" y="2502700"/>
              <a:ext cx="127625" cy="91300"/>
            </a:xfrm>
            <a:custGeom>
              <a:avLst/>
              <a:gdLst/>
              <a:ahLst/>
              <a:cxnLst/>
              <a:rect l="l" t="t" r="r" b="b"/>
              <a:pathLst>
                <a:path w="5105" h="3652" extrusionOk="0">
                  <a:moveTo>
                    <a:pt x="1256" y="0"/>
                  </a:moveTo>
                  <a:cubicBezTo>
                    <a:pt x="830" y="0"/>
                    <a:pt x="419" y="93"/>
                    <a:pt x="201" y="432"/>
                  </a:cubicBezTo>
                  <a:cubicBezTo>
                    <a:pt x="34" y="666"/>
                    <a:pt x="1" y="999"/>
                    <a:pt x="34" y="1300"/>
                  </a:cubicBezTo>
                  <a:cubicBezTo>
                    <a:pt x="168" y="2100"/>
                    <a:pt x="901" y="2701"/>
                    <a:pt x="1635" y="3134"/>
                  </a:cubicBezTo>
                  <a:cubicBezTo>
                    <a:pt x="2069" y="3368"/>
                    <a:pt x="2569" y="3601"/>
                    <a:pt x="3070" y="3635"/>
                  </a:cubicBezTo>
                  <a:cubicBezTo>
                    <a:pt x="3152" y="3645"/>
                    <a:pt x="3236" y="3651"/>
                    <a:pt x="3321" y="3651"/>
                  </a:cubicBezTo>
                  <a:cubicBezTo>
                    <a:pt x="3750" y="3651"/>
                    <a:pt x="4192" y="3507"/>
                    <a:pt x="4471" y="3201"/>
                  </a:cubicBezTo>
                  <a:cubicBezTo>
                    <a:pt x="5004" y="2634"/>
                    <a:pt x="5104" y="1366"/>
                    <a:pt x="4404" y="866"/>
                  </a:cubicBezTo>
                  <a:cubicBezTo>
                    <a:pt x="3770" y="366"/>
                    <a:pt x="2536" y="165"/>
                    <a:pt x="1735" y="32"/>
                  </a:cubicBezTo>
                  <a:cubicBezTo>
                    <a:pt x="1580" y="14"/>
                    <a:pt x="1417" y="0"/>
                    <a:pt x="12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029000" y="2571275"/>
              <a:ext cx="115100" cy="133025"/>
            </a:xfrm>
            <a:custGeom>
              <a:avLst/>
              <a:gdLst/>
              <a:ahLst/>
              <a:cxnLst/>
              <a:rect l="l" t="t" r="r" b="b"/>
              <a:pathLst>
                <a:path w="4604" h="5321" extrusionOk="0">
                  <a:moveTo>
                    <a:pt x="2528" y="1"/>
                  </a:moveTo>
                  <a:cubicBezTo>
                    <a:pt x="2275" y="1"/>
                    <a:pt x="2018" y="34"/>
                    <a:pt x="1768" y="91"/>
                  </a:cubicBezTo>
                  <a:cubicBezTo>
                    <a:pt x="1235" y="258"/>
                    <a:pt x="701" y="525"/>
                    <a:pt x="367" y="1025"/>
                  </a:cubicBezTo>
                  <a:cubicBezTo>
                    <a:pt x="67" y="1459"/>
                    <a:pt x="1" y="1992"/>
                    <a:pt x="67" y="2526"/>
                  </a:cubicBezTo>
                  <a:cubicBezTo>
                    <a:pt x="134" y="3026"/>
                    <a:pt x="367" y="3493"/>
                    <a:pt x="601" y="3960"/>
                  </a:cubicBezTo>
                  <a:cubicBezTo>
                    <a:pt x="834" y="4394"/>
                    <a:pt x="1135" y="4828"/>
                    <a:pt x="1568" y="5095"/>
                  </a:cubicBezTo>
                  <a:cubicBezTo>
                    <a:pt x="1797" y="5235"/>
                    <a:pt x="2063" y="5320"/>
                    <a:pt x="2322" y="5320"/>
                  </a:cubicBezTo>
                  <a:cubicBezTo>
                    <a:pt x="2554" y="5320"/>
                    <a:pt x="2780" y="5252"/>
                    <a:pt x="2969" y="5095"/>
                  </a:cubicBezTo>
                  <a:cubicBezTo>
                    <a:pt x="3236" y="4894"/>
                    <a:pt x="3370" y="4561"/>
                    <a:pt x="3503" y="4261"/>
                  </a:cubicBezTo>
                  <a:cubicBezTo>
                    <a:pt x="3803" y="3493"/>
                    <a:pt x="4103" y="2726"/>
                    <a:pt x="4370" y="1959"/>
                  </a:cubicBezTo>
                  <a:cubicBezTo>
                    <a:pt x="4604" y="1359"/>
                    <a:pt x="4370" y="892"/>
                    <a:pt x="3870" y="458"/>
                  </a:cubicBezTo>
                  <a:cubicBezTo>
                    <a:pt x="3496" y="127"/>
                    <a:pt x="3019" y="1"/>
                    <a:pt x="25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6"/>
          <p:cNvGrpSpPr/>
          <p:nvPr/>
        </p:nvGrpSpPr>
        <p:grpSpPr>
          <a:xfrm>
            <a:off x="8092475" y="2464925"/>
            <a:ext cx="1515275" cy="1150275"/>
            <a:chOff x="4181475" y="1873500"/>
            <a:chExt cx="1515275" cy="1150275"/>
          </a:xfrm>
        </p:grpSpPr>
        <p:sp>
          <p:nvSpPr>
            <p:cNvPr id="332" name="Google Shape;332;p6"/>
            <p:cNvSpPr/>
            <p:nvPr/>
          </p:nvSpPr>
          <p:spPr>
            <a:xfrm>
              <a:off x="4181475" y="1873500"/>
              <a:ext cx="1515275" cy="1150275"/>
            </a:xfrm>
            <a:custGeom>
              <a:avLst/>
              <a:gdLst/>
              <a:ahLst/>
              <a:cxnLst/>
              <a:rect l="l" t="t" r="r" b="b"/>
              <a:pathLst>
                <a:path w="60611" h="46011" extrusionOk="0">
                  <a:moveTo>
                    <a:pt x="31142" y="0"/>
                  </a:moveTo>
                  <a:cubicBezTo>
                    <a:pt x="29904" y="0"/>
                    <a:pt x="28696" y="320"/>
                    <a:pt x="27487" y="670"/>
                  </a:cubicBezTo>
                  <a:cubicBezTo>
                    <a:pt x="24485" y="1604"/>
                    <a:pt x="21616" y="2938"/>
                    <a:pt x="18814" y="4372"/>
                  </a:cubicBezTo>
                  <a:cubicBezTo>
                    <a:pt x="13310" y="7174"/>
                    <a:pt x="8040" y="10477"/>
                    <a:pt x="3036" y="14146"/>
                  </a:cubicBezTo>
                  <a:cubicBezTo>
                    <a:pt x="1402" y="15347"/>
                    <a:pt x="1" y="16247"/>
                    <a:pt x="167" y="18482"/>
                  </a:cubicBezTo>
                  <a:cubicBezTo>
                    <a:pt x="401" y="21351"/>
                    <a:pt x="3403" y="23886"/>
                    <a:pt x="5271" y="25854"/>
                  </a:cubicBezTo>
                  <a:cubicBezTo>
                    <a:pt x="8206" y="28957"/>
                    <a:pt x="11175" y="32059"/>
                    <a:pt x="14478" y="34761"/>
                  </a:cubicBezTo>
                  <a:cubicBezTo>
                    <a:pt x="16946" y="36729"/>
                    <a:pt x="18747" y="39331"/>
                    <a:pt x="21249" y="41332"/>
                  </a:cubicBezTo>
                  <a:cubicBezTo>
                    <a:pt x="23718" y="43267"/>
                    <a:pt x="26486" y="45802"/>
                    <a:pt x="29722" y="46002"/>
                  </a:cubicBezTo>
                  <a:cubicBezTo>
                    <a:pt x="29835" y="46008"/>
                    <a:pt x="29946" y="46011"/>
                    <a:pt x="30055" y="46011"/>
                  </a:cubicBezTo>
                  <a:cubicBezTo>
                    <a:pt x="31868" y="46011"/>
                    <a:pt x="33078" y="45239"/>
                    <a:pt x="34525" y="44201"/>
                  </a:cubicBezTo>
                  <a:cubicBezTo>
                    <a:pt x="40296" y="40065"/>
                    <a:pt x="45533" y="35194"/>
                    <a:pt x="50103" y="29724"/>
                  </a:cubicBezTo>
                  <a:cubicBezTo>
                    <a:pt x="53205" y="26021"/>
                    <a:pt x="56341" y="22419"/>
                    <a:pt x="58409" y="17982"/>
                  </a:cubicBezTo>
                  <a:cubicBezTo>
                    <a:pt x="59176" y="16281"/>
                    <a:pt x="60611" y="14780"/>
                    <a:pt x="59210" y="12945"/>
                  </a:cubicBezTo>
                  <a:cubicBezTo>
                    <a:pt x="58376" y="11878"/>
                    <a:pt x="57175" y="11244"/>
                    <a:pt x="56007" y="10610"/>
                  </a:cubicBezTo>
                  <a:cubicBezTo>
                    <a:pt x="49336" y="7108"/>
                    <a:pt x="42631" y="3572"/>
                    <a:pt x="35526" y="1003"/>
                  </a:cubicBezTo>
                  <a:cubicBezTo>
                    <a:pt x="34192" y="503"/>
                    <a:pt x="32791" y="36"/>
                    <a:pt x="31323" y="2"/>
                  </a:cubicBezTo>
                  <a:cubicBezTo>
                    <a:pt x="31263" y="1"/>
                    <a:pt x="31202" y="0"/>
                    <a:pt x="311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4185650" y="2212125"/>
              <a:ext cx="1503600" cy="811650"/>
            </a:xfrm>
            <a:custGeom>
              <a:avLst/>
              <a:gdLst/>
              <a:ahLst/>
              <a:cxnLst/>
              <a:rect l="l" t="t" r="r" b="b"/>
              <a:pathLst>
                <a:path w="60144" h="32466" extrusionOk="0">
                  <a:moveTo>
                    <a:pt x="59409" y="1"/>
                  </a:moveTo>
                  <a:cubicBezTo>
                    <a:pt x="59143" y="901"/>
                    <a:pt x="58542" y="1768"/>
                    <a:pt x="58109" y="2669"/>
                  </a:cubicBezTo>
                  <a:cubicBezTo>
                    <a:pt x="56040" y="7139"/>
                    <a:pt x="52905" y="10708"/>
                    <a:pt x="49803" y="14444"/>
                  </a:cubicBezTo>
                  <a:cubicBezTo>
                    <a:pt x="45233" y="19915"/>
                    <a:pt x="39996" y="24785"/>
                    <a:pt x="34225" y="28921"/>
                  </a:cubicBezTo>
                  <a:cubicBezTo>
                    <a:pt x="32777" y="29960"/>
                    <a:pt x="31567" y="30731"/>
                    <a:pt x="29782" y="30731"/>
                  </a:cubicBezTo>
                  <a:cubicBezTo>
                    <a:pt x="29675" y="30731"/>
                    <a:pt x="29566" y="30728"/>
                    <a:pt x="29455" y="30723"/>
                  </a:cubicBezTo>
                  <a:cubicBezTo>
                    <a:pt x="26186" y="30522"/>
                    <a:pt x="23450" y="27987"/>
                    <a:pt x="20982" y="26053"/>
                  </a:cubicBezTo>
                  <a:cubicBezTo>
                    <a:pt x="18447" y="24018"/>
                    <a:pt x="16679" y="21449"/>
                    <a:pt x="14211" y="19481"/>
                  </a:cubicBezTo>
                  <a:cubicBezTo>
                    <a:pt x="10875" y="16779"/>
                    <a:pt x="7939" y="13677"/>
                    <a:pt x="5004" y="10575"/>
                  </a:cubicBezTo>
                  <a:cubicBezTo>
                    <a:pt x="3303" y="8807"/>
                    <a:pt x="701" y="6572"/>
                    <a:pt x="34" y="4003"/>
                  </a:cubicBezTo>
                  <a:cubicBezTo>
                    <a:pt x="0" y="4304"/>
                    <a:pt x="0" y="4604"/>
                    <a:pt x="0" y="4937"/>
                  </a:cubicBezTo>
                  <a:cubicBezTo>
                    <a:pt x="234" y="7806"/>
                    <a:pt x="3236" y="10341"/>
                    <a:pt x="5104" y="12309"/>
                  </a:cubicBezTo>
                  <a:cubicBezTo>
                    <a:pt x="8039" y="15412"/>
                    <a:pt x="11008" y="18514"/>
                    <a:pt x="14311" y="21216"/>
                  </a:cubicBezTo>
                  <a:cubicBezTo>
                    <a:pt x="16779" y="23184"/>
                    <a:pt x="18580" y="25786"/>
                    <a:pt x="21082" y="27787"/>
                  </a:cubicBezTo>
                  <a:cubicBezTo>
                    <a:pt x="23551" y="29722"/>
                    <a:pt x="26319" y="32257"/>
                    <a:pt x="29555" y="32457"/>
                  </a:cubicBezTo>
                  <a:cubicBezTo>
                    <a:pt x="29668" y="32463"/>
                    <a:pt x="29779" y="32466"/>
                    <a:pt x="29888" y="32466"/>
                  </a:cubicBezTo>
                  <a:cubicBezTo>
                    <a:pt x="31701" y="32466"/>
                    <a:pt x="32911" y="31694"/>
                    <a:pt x="34358" y="30656"/>
                  </a:cubicBezTo>
                  <a:cubicBezTo>
                    <a:pt x="40129" y="26520"/>
                    <a:pt x="45366" y="21649"/>
                    <a:pt x="49936" y="16179"/>
                  </a:cubicBezTo>
                  <a:cubicBezTo>
                    <a:pt x="53038" y="12443"/>
                    <a:pt x="56174" y="8874"/>
                    <a:pt x="58242" y="4404"/>
                  </a:cubicBezTo>
                  <a:cubicBezTo>
                    <a:pt x="58909" y="2936"/>
                    <a:pt x="60143" y="1568"/>
                    <a:pt x="594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311575" y="1930175"/>
              <a:ext cx="1245900" cy="950075"/>
            </a:xfrm>
            <a:custGeom>
              <a:avLst/>
              <a:gdLst/>
              <a:ahLst/>
              <a:cxnLst/>
              <a:rect l="l" t="t" r="r" b="b"/>
              <a:pathLst>
                <a:path w="49836" h="38003" extrusionOk="0">
                  <a:moveTo>
                    <a:pt x="40963" y="19618"/>
                  </a:moveTo>
                  <a:cubicBezTo>
                    <a:pt x="42364" y="19618"/>
                    <a:pt x="42364" y="21786"/>
                    <a:pt x="40963" y="21786"/>
                  </a:cubicBezTo>
                  <a:cubicBezTo>
                    <a:pt x="39562" y="21786"/>
                    <a:pt x="39562" y="19618"/>
                    <a:pt x="40963" y="19618"/>
                  </a:cubicBezTo>
                  <a:close/>
                  <a:moveTo>
                    <a:pt x="36193" y="21953"/>
                  </a:moveTo>
                  <a:cubicBezTo>
                    <a:pt x="37160" y="21953"/>
                    <a:pt x="37160" y="23487"/>
                    <a:pt x="36193" y="23487"/>
                  </a:cubicBezTo>
                  <a:cubicBezTo>
                    <a:pt x="35192" y="23487"/>
                    <a:pt x="35192" y="21953"/>
                    <a:pt x="36193" y="21953"/>
                  </a:cubicBezTo>
                  <a:close/>
                  <a:moveTo>
                    <a:pt x="10575" y="23421"/>
                  </a:moveTo>
                  <a:cubicBezTo>
                    <a:pt x="11242" y="23421"/>
                    <a:pt x="11709" y="23988"/>
                    <a:pt x="11742" y="24621"/>
                  </a:cubicBezTo>
                  <a:cubicBezTo>
                    <a:pt x="11775" y="25255"/>
                    <a:pt x="11175" y="25789"/>
                    <a:pt x="10575" y="25789"/>
                  </a:cubicBezTo>
                  <a:cubicBezTo>
                    <a:pt x="9907" y="25789"/>
                    <a:pt x="9407" y="25255"/>
                    <a:pt x="9374" y="24621"/>
                  </a:cubicBezTo>
                  <a:cubicBezTo>
                    <a:pt x="9374" y="23988"/>
                    <a:pt x="9941" y="23421"/>
                    <a:pt x="10575" y="23421"/>
                  </a:cubicBezTo>
                  <a:close/>
                  <a:moveTo>
                    <a:pt x="36193" y="25022"/>
                  </a:moveTo>
                  <a:cubicBezTo>
                    <a:pt x="36526" y="25022"/>
                    <a:pt x="36827" y="25122"/>
                    <a:pt x="37127" y="25255"/>
                  </a:cubicBezTo>
                  <a:cubicBezTo>
                    <a:pt x="37127" y="25255"/>
                    <a:pt x="37160" y="25289"/>
                    <a:pt x="37160" y="25289"/>
                  </a:cubicBezTo>
                  <a:cubicBezTo>
                    <a:pt x="37661" y="25522"/>
                    <a:pt x="37961" y="26089"/>
                    <a:pt x="38027" y="26589"/>
                  </a:cubicBezTo>
                  <a:cubicBezTo>
                    <a:pt x="38094" y="27157"/>
                    <a:pt x="37927" y="27690"/>
                    <a:pt x="37527" y="28124"/>
                  </a:cubicBezTo>
                  <a:lnTo>
                    <a:pt x="37494" y="28157"/>
                  </a:lnTo>
                  <a:cubicBezTo>
                    <a:pt x="37170" y="28503"/>
                    <a:pt x="36706" y="28667"/>
                    <a:pt x="36238" y="28667"/>
                  </a:cubicBezTo>
                  <a:cubicBezTo>
                    <a:pt x="35983" y="28667"/>
                    <a:pt x="35727" y="28618"/>
                    <a:pt x="35492" y="28524"/>
                  </a:cubicBezTo>
                  <a:cubicBezTo>
                    <a:pt x="34892" y="28257"/>
                    <a:pt x="34492" y="27724"/>
                    <a:pt x="34392" y="27090"/>
                  </a:cubicBezTo>
                  <a:cubicBezTo>
                    <a:pt x="34291" y="26356"/>
                    <a:pt x="34625" y="25622"/>
                    <a:pt x="35259" y="25255"/>
                  </a:cubicBezTo>
                  <a:cubicBezTo>
                    <a:pt x="35526" y="25122"/>
                    <a:pt x="35893" y="25022"/>
                    <a:pt x="36193" y="25022"/>
                  </a:cubicBezTo>
                  <a:close/>
                  <a:moveTo>
                    <a:pt x="25703" y="1"/>
                  </a:moveTo>
                  <a:cubicBezTo>
                    <a:pt x="24696" y="1"/>
                    <a:pt x="23692" y="254"/>
                    <a:pt x="22717" y="537"/>
                  </a:cubicBezTo>
                  <a:cubicBezTo>
                    <a:pt x="20248" y="1305"/>
                    <a:pt x="17880" y="2406"/>
                    <a:pt x="15545" y="3573"/>
                  </a:cubicBezTo>
                  <a:cubicBezTo>
                    <a:pt x="11008" y="5941"/>
                    <a:pt x="6638" y="8643"/>
                    <a:pt x="2502" y="11679"/>
                  </a:cubicBezTo>
                  <a:cubicBezTo>
                    <a:pt x="1168" y="12646"/>
                    <a:pt x="0" y="13413"/>
                    <a:pt x="167" y="15248"/>
                  </a:cubicBezTo>
                  <a:cubicBezTo>
                    <a:pt x="301" y="17183"/>
                    <a:pt x="1968" y="18951"/>
                    <a:pt x="3436" y="20418"/>
                  </a:cubicBezTo>
                  <a:cubicBezTo>
                    <a:pt x="3570" y="20018"/>
                    <a:pt x="3970" y="19685"/>
                    <a:pt x="4403" y="19685"/>
                  </a:cubicBezTo>
                  <a:cubicBezTo>
                    <a:pt x="4937" y="19685"/>
                    <a:pt x="5371" y="20152"/>
                    <a:pt x="5404" y="20685"/>
                  </a:cubicBezTo>
                  <a:cubicBezTo>
                    <a:pt x="5404" y="21152"/>
                    <a:pt x="5071" y="21519"/>
                    <a:pt x="4637" y="21653"/>
                  </a:cubicBezTo>
                  <a:cubicBezTo>
                    <a:pt x="5037" y="22053"/>
                    <a:pt x="5404" y="22453"/>
                    <a:pt x="5804" y="22853"/>
                  </a:cubicBezTo>
                  <a:cubicBezTo>
                    <a:pt x="6005" y="22587"/>
                    <a:pt x="6271" y="22386"/>
                    <a:pt x="6605" y="22320"/>
                  </a:cubicBezTo>
                  <a:cubicBezTo>
                    <a:pt x="6605" y="22320"/>
                    <a:pt x="6638" y="22286"/>
                    <a:pt x="6672" y="22286"/>
                  </a:cubicBezTo>
                  <a:cubicBezTo>
                    <a:pt x="6784" y="22262"/>
                    <a:pt x="6902" y="22250"/>
                    <a:pt x="7021" y="22250"/>
                  </a:cubicBezTo>
                  <a:cubicBezTo>
                    <a:pt x="7398" y="22250"/>
                    <a:pt x="7786" y="22375"/>
                    <a:pt x="8039" y="22653"/>
                  </a:cubicBezTo>
                  <a:cubicBezTo>
                    <a:pt x="8039" y="22687"/>
                    <a:pt x="8073" y="22687"/>
                    <a:pt x="8073" y="22720"/>
                  </a:cubicBezTo>
                  <a:cubicBezTo>
                    <a:pt x="8606" y="23287"/>
                    <a:pt x="8673" y="24121"/>
                    <a:pt x="8206" y="24721"/>
                  </a:cubicBezTo>
                  <a:cubicBezTo>
                    <a:pt x="8106" y="24855"/>
                    <a:pt x="8006" y="24922"/>
                    <a:pt x="7906" y="25022"/>
                  </a:cubicBezTo>
                  <a:cubicBezTo>
                    <a:pt x="8273" y="25355"/>
                    <a:pt x="8606" y="25689"/>
                    <a:pt x="8973" y="26056"/>
                  </a:cubicBezTo>
                  <a:cubicBezTo>
                    <a:pt x="9140" y="25956"/>
                    <a:pt x="9340" y="25922"/>
                    <a:pt x="9507" y="25922"/>
                  </a:cubicBezTo>
                  <a:cubicBezTo>
                    <a:pt x="10241" y="25922"/>
                    <a:pt x="10808" y="26489"/>
                    <a:pt x="10808" y="27190"/>
                  </a:cubicBezTo>
                  <a:cubicBezTo>
                    <a:pt x="10841" y="27357"/>
                    <a:pt x="10808" y="27523"/>
                    <a:pt x="10741" y="27657"/>
                  </a:cubicBezTo>
                  <a:cubicBezTo>
                    <a:pt x="11142" y="28024"/>
                    <a:pt x="11542" y="28357"/>
                    <a:pt x="11976" y="28691"/>
                  </a:cubicBezTo>
                  <a:cubicBezTo>
                    <a:pt x="13043" y="29558"/>
                    <a:pt x="13977" y="30592"/>
                    <a:pt x="14911" y="31593"/>
                  </a:cubicBezTo>
                  <a:cubicBezTo>
                    <a:pt x="14844" y="30993"/>
                    <a:pt x="15178" y="30359"/>
                    <a:pt x="15945" y="30359"/>
                  </a:cubicBezTo>
                  <a:cubicBezTo>
                    <a:pt x="17313" y="30359"/>
                    <a:pt x="17279" y="32494"/>
                    <a:pt x="15945" y="32494"/>
                  </a:cubicBezTo>
                  <a:cubicBezTo>
                    <a:pt x="15878" y="32494"/>
                    <a:pt x="15812" y="32460"/>
                    <a:pt x="15778" y="32460"/>
                  </a:cubicBezTo>
                  <a:cubicBezTo>
                    <a:pt x="16345" y="33027"/>
                    <a:pt x="16912" y="33594"/>
                    <a:pt x="17580" y="34128"/>
                  </a:cubicBezTo>
                  <a:cubicBezTo>
                    <a:pt x="19614" y="35729"/>
                    <a:pt x="21883" y="37831"/>
                    <a:pt x="24585" y="37998"/>
                  </a:cubicBezTo>
                  <a:cubicBezTo>
                    <a:pt x="24664" y="38001"/>
                    <a:pt x="24741" y="38002"/>
                    <a:pt x="24817" y="38002"/>
                  </a:cubicBezTo>
                  <a:cubicBezTo>
                    <a:pt x="26320" y="38002"/>
                    <a:pt x="27314" y="37387"/>
                    <a:pt x="28521" y="36530"/>
                  </a:cubicBezTo>
                  <a:cubicBezTo>
                    <a:pt x="29121" y="36063"/>
                    <a:pt x="29755" y="35629"/>
                    <a:pt x="30322" y="35162"/>
                  </a:cubicBezTo>
                  <a:cubicBezTo>
                    <a:pt x="28321" y="34495"/>
                    <a:pt x="28554" y="30993"/>
                    <a:pt x="31056" y="30993"/>
                  </a:cubicBezTo>
                  <a:cubicBezTo>
                    <a:pt x="32323" y="30993"/>
                    <a:pt x="33024" y="31927"/>
                    <a:pt x="33091" y="32927"/>
                  </a:cubicBezTo>
                  <a:cubicBezTo>
                    <a:pt x="35492" y="30859"/>
                    <a:pt x="37761" y="28658"/>
                    <a:pt x="39895" y="26289"/>
                  </a:cubicBezTo>
                  <a:cubicBezTo>
                    <a:pt x="39095" y="26156"/>
                    <a:pt x="38528" y="25489"/>
                    <a:pt x="38494" y="24688"/>
                  </a:cubicBezTo>
                  <a:cubicBezTo>
                    <a:pt x="38461" y="23787"/>
                    <a:pt x="39295" y="23020"/>
                    <a:pt x="40162" y="23020"/>
                  </a:cubicBezTo>
                  <a:cubicBezTo>
                    <a:pt x="40896" y="23020"/>
                    <a:pt x="41497" y="23521"/>
                    <a:pt x="41697" y="24188"/>
                  </a:cubicBezTo>
                  <a:cubicBezTo>
                    <a:pt x="43965" y="21486"/>
                    <a:pt x="46167" y="18884"/>
                    <a:pt x="47768" y="15782"/>
                  </a:cubicBezTo>
                  <a:lnTo>
                    <a:pt x="47768" y="15782"/>
                  </a:lnTo>
                  <a:cubicBezTo>
                    <a:pt x="47705" y="15793"/>
                    <a:pt x="47641" y="15799"/>
                    <a:pt x="47577" y="15799"/>
                  </a:cubicBezTo>
                  <a:cubicBezTo>
                    <a:pt x="47267" y="15799"/>
                    <a:pt x="46955" y="15669"/>
                    <a:pt x="46734" y="15448"/>
                  </a:cubicBezTo>
                  <a:cubicBezTo>
                    <a:pt x="46200" y="14914"/>
                    <a:pt x="46300" y="13914"/>
                    <a:pt x="46967" y="13513"/>
                  </a:cubicBezTo>
                  <a:cubicBezTo>
                    <a:pt x="47001" y="13513"/>
                    <a:pt x="47034" y="13513"/>
                    <a:pt x="47067" y="13480"/>
                  </a:cubicBezTo>
                  <a:cubicBezTo>
                    <a:pt x="47246" y="13378"/>
                    <a:pt x="47440" y="13329"/>
                    <a:pt x="47634" y="13329"/>
                  </a:cubicBezTo>
                  <a:cubicBezTo>
                    <a:pt x="47945" y="13329"/>
                    <a:pt x="48255" y="13454"/>
                    <a:pt x="48502" y="13680"/>
                  </a:cubicBezTo>
                  <a:cubicBezTo>
                    <a:pt x="48602" y="13747"/>
                    <a:pt x="48668" y="13847"/>
                    <a:pt x="48735" y="13947"/>
                  </a:cubicBezTo>
                  <a:cubicBezTo>
                    <a:pt x="49302" y="12880"/>
                    <a:pt x="49836" y="11879"/>
                    <a:pt x="48935" y="10678"/>
                  </a:cubicBezTo>
                  <a:cubicBezTo>
                    <a:pt x="48268" y="9811"/>
                    <a:pt x="47267" y="9277"/>
                    <a:pt x="46300" y="8777"/>
                  </a:cubicBezTo>
                  <a:cubicBezTo>
                    <a:pt x="40763" y="5841"/>
                    <a:pt x="35225" y="2939"/>
                    <a:pt x="29355" y="804"/>
                  </a:cubicBezTo>
                  <a:cubicBezTo>
                    <a:pt x="28254" y="404"/>
                    <a:pt x="27086" y="37"/>
                    <a:pt x="25885" y="4"/>
                  </a:cubicBezTo>
                  <a:cubicBezTo>
                    <a:pt x="25825" y="2"/>
                    <a:pt x="25764" y="1"/>
                    <a:pt x="257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6"/>
          <p:cNvGrpSpPr/>
          <p:nvPr/>
        </p:nvGrpSpPr>
        <p:grpSpPr>
          <a:xfrm rot="-2700000">
            <a:off x="6715844" y="4521727"/>
            <a:ext cx="1236996" cy="837872"/>
            <a:chOff x="7954374" y="56393"/>
            <a:chExt cx="1237008" cy="837880"/>
          </a:xfrm>
        </p:grpSpPr>
        <p:sp>
          <p:nvSpPr>
            <p:cNvPr id="336" name="Google Shape;336;p6"/>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6"/>
          <p:cNvSpPr/>
          <p:nvPr/>
        </p:nvSpPr>
        <p:spPr>
          <a:xfrm>
            <a:off x="-302950" y="3523621"/>
            <a:ext cx="2140750" cy="1666300"/>
          </a:xfrm>
          <a:custGeom>
            <a:avLst/>
            <a:gdLst/>
            <a:ahLst/>
            <a:cxnLst/>
            <a:rect l="l" t="t" r="r" b="b"/>
            <a:pathLst>
              <a:path w="85630" h="66652" extrusionOk="0">
                <a:moveTo>
                  <a:pt x="0" y="0"/>
                </a:moveTo>
                <a:cubicBezTo>
                  <a:pt x="6702" y="3581"/>
                  <a:pt x="31581" y="11568"/>
                  <a:pt x="40211" y="21483"/>
                </a:cubicBezTo>
                <a:cubicBezTo>
                  <a:pt x="48841" y="31398"/>
                  <a:pt x="44618" y="53340"/>
                  <a:pt x="51779" y="59491"/>
                </a:cubicBezTo>
                <a:cubicBezTo>
                  <a:pt x="58940" y="65642"/>
                  <a:pt x="77944" y="57197"/>
                  <a:pt x="83177" y="58390"/>
                </a:cubicBezTo>
                <a:cubicBezTo>
                  <a:pt x="88410" y="59584"/>
                  <a:pt x="83177" y="65275"/>
                  <a:pt x="83177" y="66652"/>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6"/>
        <p:cNvGrpSpPr/>
        <p:nvPr/>
      </p:nvGrpSpPr>
      <p:grpSpPr>
        <a:xfrm>
          <a:off x="0" y="0"/>
          <a:ext cx="0" cy="0"/>
          <a:chOff x="0" y="0"/>
          <a:chExt cx="0" cy="0"/>
        </a:xfrm>
      </p:grpSpPr>
      <p:sp>
        <p:nvSpPr>
          <p:cNvPr id="347" name="Google Shape;347;p7"/>
          <p:cNvSpPr txBox="1">
            <a:spLocks noGrp="1"/>
          </p:cNvSpPr>
          <p:nvPr>
            <p:ph type="subTitle" idx="1"/>
          </p:nvPr>
        </p:nvSpPr>
        <p:spPr>
          <a:xfrm>
            <a:off x="852011" y="1885950"/>
            <a:ext cx="3622500" cy="214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000"/>
              <a:buFont typeface="Anaheim"/>
              <a:buChar char="●"/>
              <a:defRPr sz="1400"/>
            </a:lvl1pPr>
            <a:lvl2pPr lvl="1" algn="ctr" rtl="0">
              <a:lnSpc>
                <a:spcPct val="100000"/>
              </a:lnSpc>
              <a:spcBef>
                <a:spcPts val="0"/>
              </a:spcBef>
              <a:spcAft>
                <a:spcPts val="0"/>
              </a:spcAft>
              <a:buClr>
                <a:schemeClr val="accent3"/>
              </a:buClr>
              <a:buSzPts val="1400"/>
              <a:buFont typeface="Anaheim"/>
              <a:buChar char="○"/>
              <a:defRPr sz="2100"/>
            </a:lvl2pPr>
            <a:lvl3pPr lvl="2" algn="ctr" rtl="0">
              <a:lnSpc>
                <a:spcPct val="100000"/>
              </a:lnSpc>
              <a:spcBef>
                <a:spcPts val="0"/>
              </a:spcBef>
              <a:spcAft>
                <a:spcPts val="0"/>
              </a:spcAft>
              <a:buClr>
                <a:schemeClr val="accent3"/>
              </a:buClr>
              <a:buSzPts val="1400"/>
              <a:buFont typeface="Anaheim"/>
              <a:buChar char="■"/>
              <a:defRPr sz="2100"/>
            </a:lvl3pPr>
            <a:lvl4pPr lvl="3" algn="ctr" rtl="0">
              <a:lnSpc>
                <a:spcPct val="100000"/>
              </a:lnSpc>
              <a:spcBef>
                <a:spcPts val="0"/>
              </a:spcBef>
              <a:spcAft>
                <a:spcPts val="0"/>
              </a:spcAft>
              <a:buClr>
                <a:schemeClr val="accent3"/>
              </a:buClr>
              <a:buSzPts val="1400"/>
              <a:buFont typeface="Anaheim"/>
              <a:buChar char="●"/>
              <a:defRPr sz="2100"/>
            </a:lvl4pPr>
            <a:lvl5pPr lvl="4" algn="ctr" rtl="0">
              <a:lnSpc>
                <a:spcPct val="100000"/>
              </a:lnSpc>
              <a:spcBef>
                <a:spcPts val="0"/>
              </a:spcBef>
              <a:spcAft>
                <a:spcPts val="0"/>
              </a:spcAft>
              <a:buClr>
                <a:schemeClr val="accent3"/>
              </a:buClr>
              <a:buSzPts val="1400"/>
              <a:buFont typeface="Anaheim"/>
              <a:buChar char="○"/>
              <a:defRPr sz="2100"/>
            </a:lvl5pPr>
            <a:lvl6pPr lvl="5" algn="ctr" rtl="0">
              <a:lnSpc>
                <a:spcPct val="100000"/>
              </a:lnSpc>
              <a:spcBef>
                <a:spcPts val="0"/>
              </a:spcBef>
              <a:spcAft>
                <a:spcPts val="0"/>
              </a:spcAft>
              <a:buClr>
                <a:schemeClr val="accent3"/>
              </a:buClr>
              <a:buSzPts val="1400"/>
              <a:buFont typeface="Anaheim"/>
              <a:buChar char="■"/>
              <a:defRPr sz="2100"/>
            </a:lvl6pPr>
            <a:lvl7pPr lvl="6" algn="ctr" rtl="0">
              <a:lnSpc>
                <a:spcPct val="100000"/>
              </a:lnSpc>
              <a:spcBef>
                <a:spcPts val="0"/>
              </a:spcBef>
              <a:spcAft>
                <a:spcPts val="0"/>
              </a:spcAft>
              <a:buClr>
                <a:schemeClr val="accent3"/>
              </a:buClr>
              <a:buSzPts val="1400"/>
              <a:buFont typeface="Anaheim"/>
              <a:buChar char="●"/>
              <a:defRPr sz="2100"/>
            </a:lvl7pPr>
            <a:lvl8pPr lvl="7" algn="ctr" rtl="0">
              <a:lnSpc>
                <a:spcPct val="100000"/>
              </a:lnSpc>
              <a:spcBef>
                <a:spcPts val="0"/>
              </a:spcBef>
              <a:spcAft>
                <a:spcPts val="0"/>
              </a:spcAft>
              <a:buClr>
                <a:schemeClr val="accent3"/>
              </a:buClr>
              <a:buSzPts val="1400"/>
              <a:buFont typeface="Anaheim"/>
              <a:buChar char="○"/>
              <a:defRPr sz="2100"/>
            </a:lvl8pPr>
            <a:lvl9pPr lvl="8" algn="ctr" rtl="0">
              <a:lnSpc>
                <a:spcPct val="100000"/>
              </a:lnSpc>
              <a:spcBef>
                <a:spcPts val="0"/>
              </a:spcBef>
              <a:spcAft>
                <a:spcPts val="0"/>
              </a:spcAft>
              <a:buClr>
                <a:schemeClr val="accent3"/>
              </a:buClr>
              <a:buSzPts val="1400"/>
              <a:buFont typeface="Anaheim"/>
              <a:buChar char="■"/>
              <a:defRPr sz="2100"/>
            </a:lvl9pPr>
          </a:lstStyle>
          <a:p>
            <a:endParaRPr/>
          </a:p>
        </p:txBody>
      </p:sp>
      <p:sp>
        <p:nvSpPr>
          <p:cNvPr id="348" name="Google Shape;348;p7"/>
          <p:cNvSpPr txBox="1">
            <a:spLocks noGrp="1"/>
          </p:cNvSpPr>
          <p:nvPr>
            <p:ph type="title"/>
          </p:nvPr>
        </p:nvSpPr>
        <p:spPr>
          <a:xfrm>
            <a:off x="850942" y="537879"/>
            <a:ext cx="3729900" cy="740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9" name="Google Shape;349;p7"/>
          <p:cNvGrpSpPr/>
          <p:nvPr/>
        </p:nvGrpSpPr>
        <p:grpSpPr>
          <a:xfrm>
            <a:off x="-152400" y="4271663"/>
            <a:ext cx="1684550" cy="782725"/>
            <a:chOff x="1884850" y="3105525"/>
            <a:chExt cx="1684550" cy="782725"/>
          </a:xfrm>
        </p:grpSpPr>
        <p:sp>
          <p:nvSpPr>
            <p:cNvPr id="350" name="Google Shape;350;p7"/>
            <p:cNvSpPr/>
            <p:nvPr/>
          </p:nvSpPr>
          <p:spPr>
            <a:xfrm>
              <a:off x="1884850" y="3345325"/>
              <a:ext cx="1005750" cy="542925"/>
            </a:xfrm>
            <a:custGeom>
              <a:avLst/>
              <a:gdLst/>
              <a:ahLst/>
              <a:cxnLst/>
              <a:rect l="l" t="t" r="r" b="b"/>
              <a:pathLst>
                <a:path w="40230" h="21717" extrusionOk="0">
                  <a:moveTo>
                    <a:pt x="20115" y="1"/>
                  </a:moveTo>
                  <a:cubicBezTo>
                    <a:pt x="10742" y="1"/>
                    <a:pt x="2869" y="3470"/>
                    <a:pt x="634" y="8140"/>
                  </a:cubicBezTo>
                  <a:lnTo>
                    <a:pt x="1" y="8140"/>
                  </a:lnTo>
                  <a:lnTo>
                    <a:pt x="1" y="10842"/>
                  </a:lnTo>
                  <a:cubicBezTo>
                    <a:pt x="1" y="16846"/>
                    <a:pt x="9007" y="21717"/>
                    <a:pt x="20115" y="21717"/>
                  </a:cubicBezTo>
                  <a:cubicBezTo>
                    <a:pt x="31223" y="21717"/>
                    <a:pt x="40229" y="16846"/>
                    <a:pt x="40229" y="10842"/>
                  </a:cubicBezTo>
                  <a:lnTo>
                    <a:pt x="40229" y="8140"/>
                  </a:lnTo>
                  <a:lnTo>
                    <a:pt x="39595" y="8140"/>
                  </a:lnTo>
                  <a:cubicBezTo>
                    <a:pt x="37361" y="3470"/>
                    <a:pt x="29488" y="1"/>
                    <a:pt x="2011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1884850" y="3280300"/>
              <a:ext cx="1005750" cy="542900"/>
            </a:xfrm>
            <a:custGeom>
              <a:avLst/>
              <a:gdLst/>
              <a:ahLst/>
              <a:cxnLst/>
              <a:rect l="l" t="t" r="r" b="b"/>
              <a:pathLst>
                <a:path w="40230" h="21716" extrusionOk="0">
                  <a:moveTo>
                    <a:pt x="20115" y="0"/>
                  </a:moveTo>
                  <a:cubicBezTo>
                    <a:pt x="9007" y="0"/>
                    <a:pt x="1" y="4870"/>
                    <a:pt x="1" y="10875"/>
                  </a:cubicBezTo>
                  <a:cubicBezTo>
                    <a:pt x="1" y="16846"/>
                    <a:pt x="9007" y="21716"/>
                    <a:pt x="20115" y="21716"/>
                  </a:cubicBezTo>
                  <a:cubicBezTo>
                    <a:pt x="31223" y="21716"/>
                    <a:pt x="40229" y="16846"/>
                    <a:pt x="40229" y="10875"/>
                  </a:cubicBezTo>
                  <a:cubicBezTo>
                    <a:pt x="40229" y="4870"/>
                    <a:pt x="31223" y="0"/>
                    <a:pt x="20115"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1909025" y="3304475"/>
              <a:ext cx="958225" cy="495375"/>
            </a:xfrm>
            <a:custGeom>
              <a:avLst/>
              <a:gdLst/>
              <a:ahLst/>
              <a:cxnLst/>
              <a:rect l="l" t="t" r="r" b="b"/>
              <a:pathLst>
                <a:path w="38329" h="19815" extrusionOk="0">
                  <a:moveTo>
                    <a:pt x="19148" y="367"/>
                  </a:moveTo>
                  <a:cubicBezTo>
                    <a:pt x="29355" y="367"/>
                    <a:pt x="37928" y="4737"/>
                    <a:pt x="37928" y="9908"/>
                  </a:cubicBezTo>
                  <a:cubicBezTo>
                    <a:pt x="37928" y="15078"/>
                    <a:pt x="29322" y="19448"/>
                    <a:pt x="19148" y="19448"/>
                  </a:cubicBezTo>
                  <a:cubicBezTo>
                    <a:pt x="8974" y="19448"/>
                    <a:pt x="368" y="15078"/>
                    <a:pt x="368" y="9908"/>
                  </a:cubicBezTo>
                  <a:cubicBezTo>
                    <a:pt x="368" y="4737"/>
                    <a:pt x="8974" y="367"/>
                    <a:pt x="19148" y="367"/>
                  </a:cubicBezTo>
                  <a:close/>
                  <a:moveTo>
                    <a:pt x="19148" y="0"/>
                  </a:moveTo>
                  <a:cubicBezTo>
                    <a:pt x="8774" y="0"/>
                    <a:pt x="1" y="4537"/>
                    <a:pt x="1" y="9908"/>
                  </a:cubicBezTo>
                  <a:cubicBezTo>
                    <a:pt x="1" y="15278"/>
                    <a:pt x="8774" y="19815"/>
                    <a:pt x="19148" y="19815"/>
                  </a:cubicBezTo>
                  <a:cubicBezTo>
                    <a:pt x="29555" y="19815"/>
                    <a:pt x="38328" y="15278"/>
                    <a:pt x="38328" y="9908"/>
                  </a:cubicBezTo>
                  <a:cubicBezTo>
                    <a:pt x="38328" y="4537"/>
                    <a:pt x="29555" y="0"/>
                    <a:pt x="1914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1971575" y="3336175"/>
              <a:ext cx="832300" cy="431150"/>
            </a:xfrm>
            <a:custGeom>
              <a:avLst/>
              <a:gdLst/>
              <a:ahLst/>
              <a:cxnLst/>
              <a:rect l="l" t="t" r="r" b="b"/>
              <a:pathLst>
                <a:path w="33292" h="17246" extrusionOk="0">
                  <a:moveTo>
                    <a:pt x="16646" y="400"/>
                  </a:moveTo>
                  <a:cubicBezTo>
                    <a:pt x="25452" y="400"/>
                    <a:pt x="32924" y="4170"/>
                    <a:pt x="32924" y="8640"/>
                  </a:cubicBezTo>
                  <a:cubicBezTo>
                    <a:pt x="32924" y="13109"/>
                    <a:pt x="25452" y="16879"/>
                    <a:pt x="16646" y="16879"/>
                  </a:cubicBezTo>
                  <a:cubicBezTo>
                    <a:pt x="7840" y="16879"/>
                    <a:pt x="401" y="13109"/>
                    <a:pt x="401" y="8640"/>
                  </a:cubicBezTo>
                  <a:cubicBezTo>
                    <a:pt x="401" y="4170"/>
                    <a:pt x="7840" y="400"/>
                    <a:pt x="16646" y="400"/>
                  </a:cubicBezTo>
                  <a:close/>
                  <a:moveTo>
                    <a:pt x="16646" y="0"/>
                  </a:moveTo>
                  <a:cubicBezTo>
                    <a:pt x="7639" y="0"/>
                    <a:pt x="1" y="3970"/>
                    <a:pt x="1" y="8640"/>
                  </a:cubicBezTo>
                  <a:cubicBezTo>
                    <a:pt x="1" y="13310"/>
                    <a:pt x="7639" y="17246"/>
                    <a:pt x="16646" y="17246"/>
                  </a:cubicBezTo>
                  <a:cubicBezTo>
                    <a:pt x="25652" y="17246"/>
                    <a:pt x="33291" y="13310"/>
                    <a:pt x="33291" y="8640"/>
                  </a:cubicBezTo>
                  <a:cubicBezTo>
                    <a:pt x="33291" y="3970"/>
                    <a:pt x="25686" y="0"/>
                    <a:pt x="1664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034950" y="3368675"/>
              <a:ext cx="705525" cy="366125"/>
            </a:xfrm>
            <a:custGeom>
              <a:avLst/>
              <a:gdLst/>
              <a:ahLst/>
              <a:cxnLst/>
              <a:rect l="l" t="t" r="r" b="b"/>
              <a:pathLst>
                <a:path w="28221" h="14645" extrusionOk="0">
                  <a:moveTo>
                    <a:pt x="14111" y="368"/>
                  </a:moveTo>
                  <a:cubicBezTo>
                    <a:pt x="21550" y="368"/>
                    <a:pt x="27854" y="3570"/>
                    <a:pt x="27854" y="7340"/>
                  </a:cubicBezTo>
                  <a:cubicBezTo>
                    <a:pt x="27854" y="11109"/>
                    <a:pt x="21550" y="14278"/>
                    <a:pt x="14111" y="14278"/>
                  </a:cubicBezTo>
                  <a:cubicBezTo>
                    <a:pt x="6672" y="14278"/>
                    <a:pt x="368" y="11109"/>
                    <a:pt x="368" y="7340"/>
                  </a:cubicBezTo>
                  <a:cubicBezTo>
                    <a:pt x="368" y="3570"/>
                    <a:pt x="6672" y="368"/>
                    <a:pt x="14111" y="368"/>
                  </a:cubicBezTo>
                  <a:close/>
                  <a:moveTo>
                    <a:pt x="14111" y="1"/>
                  </a:moveTo>
                  <a:cubicBezTo>
                    <a:pt x="6472" y="1"/>
                    <a:pt x="1" y="3370"/>
                    <a:pt x="1" y="7340"/>
                  </a:cubicBezTo>
                  <a:cubicBezTo>
                    <a:pt x="1" y="11309"/>
                    <a:pt x="6472" y="14645"/>
                    <a:pt x="14111" y="14645"/>
                  </a:cubicBezTo>
                  <a:cubicBezTo>
                    <a:pt x="21750" y="14645"/>
                    <a:pt x="28221" y="11309"/>
                    <a:pt x="28221" y="7340"/>
                  </a:cubicBezTo>
                  <a:cubicBezTo>
                    <a:pt x="28221" y="3370"/>
                    <a:pt x="21750" y="1"/>
                    <a:pt x="1411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2098325" y="3401200"/>
              <a:ext cx="578775" cy="301075"/>
            </a:xfrm>
            <a:custGeom>
              <a:avLst/>
              <a:gdLst/>
              <a:ahLst/>
              <a:cxnLst/>
              <a:rect l="l" t="t" r="r" b="b"/>
              <a:pathLst>
                <a:path w="23151" h="12043" extrusionOk="0">
                  <a:moveTo>
                    <a:pt x="11576" y="368"/>
                  </a:moveTo>
                  <a:cubicBezTo>
                    <a:pt x="17647" y="368"/>
                    <a:pt x="22784" y="2970"/>
                    <a:pt x="22784" y="6039"/>
                  </a:cubicBezTo>
                  <a:cubicBezTo>
                    <a:pt x="22784" y="9107"/>
                    <a:pt x="17647" y="11676"/>
                    <a:pt x="11576" y="11676"/>
                  </a:cubicBezTo>
                  <a:cubicBezTo>
                    <a:pt x="5505" y="11676"/>
                    <a:pt x="368" y="9107"/>
                    <a:pt x="368" y="6039"/>
                  </a:cubicBezTo>
                  <a:cubicBezTo>
                    <a:pt x="368" y="2970"/>
                    <a:pt x="5505" y="368"/>
                    <a:pt x="11576" y="368"/>
                  </a:cubicBezTo>
                  <a:close/>
                  <a:moveTo>
                    <a:pt x="11576" y="1"/>
                  </a:moveTo>
                  <a:cubicBezTo>
                    <a:pt x="5305" y="1"/>
                    <a:pt x="1" y="2770"/>
                    <a:pt x="1" y="6039"/>
                  </a:cubicBezTo>
                  <a:cubicBezTo>
                    <a:pt x="1" y="9308"/>
                    <a:pt x="5305" y="12043"/>
                    <a:pt x="11576" y="12043"/>
                  </a:cubicBezTo>
                  <a:cubicBezTo>
                    <a:pt x="17847" y="12043"/>
                    <a:pt x="23151" y="9308"/>
                    <a:pt x="23151" y="6039"/>
                  </a:cubicBezTo>
                  <a:cubicBezTo>
                    <a:pt x="23151" y="2770"/>
                    <a:pt x="17847" y="1"/>
                    <a:pt x="1157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2161725" y="3433725"/>
              <a:ext cx="452850" cy="236875"/>
            </a:xfrm>
            <a:custGeom>
              <a:avLst/>
              <a:gdLst/>
              <a:ahLst/>
              <a:cxnLst/>
              <a:rect l="l" t="t" r="r" b="b"/>
              <a:pathLst>
                <a:path w="18114" h="9475" extrusionOk="0">
                  <a:moveTo>
                    <a:pt x="9040" y="368"/>
                  </a:moveTo>
                  <a:cubicBezTo>
                    <a:pt x="13743" y="368"/>
                    <a:pt x="17713" y="2369"/>
                    <a:pt x="17713" y="4738"/>
                  </a:cubicBezTo>
                  <a:cubicBezTo>
                    <a:pt x="17713" y="7106"/>
                    <a:pt x="13743" y="9074"/>
                    <a:pt x="9040" y="9074"/>
                  </a:cubicBezTo>
                  <a:cubicBezTo>
                    <a:pt x="4337" y="9074"/>
                    <a:pt x="367" y="7073"/>
                    <a:pt x="367" y="4738"/>
                  </a:cubicBezTo>
                  <a:cubicBezTo>
                    <a:pt x="367" y="2369"/>
                    <a:pt x="4337" y="368"/>
                    <a:pt x="9040" y="368"/>
                  </a:cubicBezTo>
                  <a:close/>
                  <a:moveTo>
                    <a:pt x="9040" y="1"/>
                  </a:moveTo>
                  <a:cubicBezTo>
                    <a:pt x="4136" y="1"/>
                    <a:pt x="0" y="2169"/>
                    <a:pt x="0" y="4738"/>
                  </a:cubicBezTo>
                  <a:cubicBezTo>
                    <a:pt x="0" y="7306"/>
                    <a:pt x="4136" y="9474"/>
                    <a:pt x="9040" y="9474"/>
                  </a:cubicBezTo>
                  <a:cubicBezTo>
                    <a:pt x="13943" y="9474"/>
                    <a:pt x="18113" y="7306"/>
                    <a:pt x="18113" y="4738"/>
                  </a:cubicBezTo>
                  <a:cubicBezTo>
                    <a:pt x="18113" y="2169"/>
                    <a:pt x="13943" y="1"/>
                    <a:pt x="9040"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2224250" y="3466250"/>
              <a:ext cx="326925" cy="171825"/>
            </a:xfrm>
            <a:custGeom>
              <a:avLst/>
              <a:gdLst/>
              <a:ahLst/>
              <a:cxnLst/>
              <a:rect l="l" t="t" r="r" b="b"/>
              <a:pathLst>
                <a:path w="13077" h="6873" extrusionOk="0">
                  <a:moveTo>
                    <a:pt x="6539" y="368"/>
                  </a:moveTo>
                  <a:cubicBezTo>
                    <a:pt x="9808" y="368"/>
                    <a:pt x="12710" y="1802"/>
                    <a:pt x="12710" y="3437"/>
                  </a:cubicBezTo>
                  <a:cubicBezTo>
                    <a:pt x="12710" y="5071"/>
                    <a:pt x="9808" y="6472"/>
                    <a:pt x="6539" y="6472"/>
                  </a:cubicBezTo>
                  <a:cubicBezTo>
                    <a:pt x="3270" y="6472"/>
                    <a:pt x="401" y="5071"/>
                    <a:pt x="401" y="3437"/>
                  </a:cubicBezTo>
                  <a:cubicBezTo>
                    <a:pt x="401" y="1802"/>
                    <a:pt x="3270" y="368"/>
                    <a:pt x="6539" y="368"/>
                  </a:cubicBezTo>
                  <a:close/>
                  <a:moveTo>
                    <a:pt x="6539" y="1"/>
                  </a:moveTo>
                  <a:cubicBezTo>
                    <a:pt x="3003" y="1"/>
                    <a:pt x="1" y="1569"/>
                    <a:pt x="1" y="3437"/>
                  </a:cubicBezTo>
                  <a:cubicBezTo>
                    <a:pt x="1" y="5305"/>
                    <a:pt x="3003" y="6872"/>
                    <a:pt x="6539" y="6872"/>
                  </a:cubicBezTo>
                  <a:cubicBezTo>
                    <a:pt x="10075" y="6872"/>
                    <a:pt x="13077" y="5305"/>
                    <a:pt x="13077" y="3437"/>
                  </a:cubicBezTo>
                  <a:cubicBezTo>
                    <a:pt x="13077" y="1569"/>
                    <a:pt x="10075" y="1"/>
                    <a:pt x="653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2287650" y="3497950"/>
              <a:ext cx="200150" cy="107600"/>
            </a:xfrm>
            <a:custGeom>
              <a:avLst/>
              <a:gdLst/>
              <a:ahLst/>
              <a:cxnLst/>
              <a:rect l="l" t="t" r="r" b="b"/>
              <a:pathLst>
                <a:path w="8006" h="4304" extrusionOk="0">
                  <a:moveTo>
                    <a:pt x="4003" y="401"/>
                  </a:moveTo>
                  <a:cubicBezTo>
                    <a:pt x="5938" y="401"/>
                    <a:pt x="7639" y="1201"/>
                    <a:pt x="7639" y="2169"/>
                  </a:cubicBezTo>
                  <a:cubicBezTo>
                    <a:pt x="7639" y="3103"/>
                    <a:pt x="5938" y="3936"/>
                    <a:pt x="4003" y="3936"/>
                  </a:cubicBezTo>
                  <a:cubicBezTo>
                    <a:pt x="2068" y="3936"/>
                    <a:pt x="367" y="3103"/>
                    <a:pt x="367" y="2169"/>
                  </a:cubicBezTo>
                  <a:cubicBezTo>
                    <a:pt x="367" y="1201"/>
                    <a:pt x="2068" y="401"/>
                    <a:pt x="4003" y="401"/>
                  </a:cubicBezTo>
                  <a:close/>
                  <a:moveTo>
                    <a:pt x="4003" y="0"/>
                  </a:moveTo>
                  <a:cubicBezTo>
                    <a:pt x="1801" y="0"/>
                    <a:pt x="0" y="968"/>
                    <a:pt x="0" y="2169"/>
                  </a:cubicBezTo>
                  <a:cubicBezTo>
                    <a:pt x="0" y="3336"/>
                    <a:pt x="1801" y="4303"/>
                    <a:pt x="4003" y="4303"/>
                  </a:cubicBezTo>
                  <a:cubicBezTo>
                    <a:pt x="6204" y="4303"/>
                    <a:pt x="8006" y="3336"/>
                    <a:pt x="8006" y="2169"/>
                  </a:cubicBezTo>
                  <a:cubicBezTo>
                    <a:pt x="8006" y="968"/>
                    <a:pt x="6204" y="0"/>
                    <a:pt x="4003"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2506950" y="3168875"/>
              <a:ext cx="1029100" cy="575700"/>
            </a:xfrm>
            <a:custGeom>
              <a:avLst/>
              <a:gdLst/>
              <a:ahLst/>
              <a:cxnLst/>
              <a:rect l="l" t="t" r="r" b="b"/>
              <a:pathLst>
                <a:path w="41164" h="23028" extrusionOk="0">
                  <a:moveTo>
                    <a:pt x="15438" y="0"/>
                  </a:moveTo>
                  <a:cubicBezTo>
                    <a:pt x="9655" y="0"/>
                    <a:pt x="4857" y="1621"/>
                    <a:pt x="2603" y="4457"/>
                  </a:cubicBezTo>
                  <a:lnTo>
                    <a:pt x="2002" y="4290"/>
                  </a:lnTo>
                  <a:lnTo>
                    <a:pt x="1369" y="6959"/>
                  </a:lnTo>
                  <a:cubicBezTo>
                    <a:pt x="1" y="12796"/>
                    <a:pt x="7673" y="19568"/>
                    <a:pt x="18481" y="22070"/>
                  </a:cubicBezTo>
                  <a:cubicBezTo>
                    <a:pt x="21261" y="22720"/>
                    <a:pt x="23978" y="23028"/>
                    <a:pt x="26503" y="23028"/>
                  </a:cubicBezTo>
                  <a:cubicBezTo>
                    <a:pt x="33824" y="23028"/>
                    <a:pt x="39538" y="20439"/>
                    <a:pt x="40530" y="16099"/>
                  </a:cubicBezTo>
                  <a:lnTo>
                    <a:pt x="41164" y="13430"/>
                  </a:lnTo>
                  <a:lnTo>
                    <a:pt x="40530" y="13297"/>
                  </a:lnTo>
                  <a:cubicBezTo>
                    <a:pt x="39429" y="8226"/>
                    <a:pt x="32558" y="3089"/>
                    <a:pt x="23418" y="955"/>
                  </a:cubicBezTo>
                  <a:cubicBezTo>
                    <a:pt x="20657" y="307"/>
                    <a:pt x="17954" y="0"/>
                    <a:pt x="1543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2521975" y="3105525"/>
              <a:ext cx="1047425" cy="576025"/>
            </a:xfrm>
            <a:custGeom>
              <a:avLst/>
              <a:gdLst/>
              <a:ahLst/>
              <a:cxnLst/>
              <a:rect l="l" t="t" r="r" b="b"/>
              <a:pathLst>
                <a:path w="41897" h="23041" extrusionOk="0">
                  <a:moveTo>
                    <a:pt x="15435" y="1"/>
                  </a:moveTo>
                  <a:cubicBezTo>
                    <a:pt x="8094" y="1"/>
                    <a:pt x="2362" y="2609"/>
                    <a:pt x="1368" y="6958"/>
                  </a:cubicBezTo>
                  <a:cubicBezTo>
                    <a:pt x="0" y="12795"/>
                    <a:pt x="7639" y="19567"/>
                    <a:pt x="18480" y="22102"/>
                  </a:cubicBezTo>
                  <a:cubicBezTo>
                    <a:pt x="21230" y="22739"/>
                    <a:pt x="23920" y="23040"/>
                    <a:pt x="26425" y="23040"/>
                  </a:cubicBezTo>
                  <a:cubicBezTo>
                    <a:pt x="33762" y="23040"/>
                    <a:pt x="39510" y="20450"/>
                    <a:pt x="40529" y="16098"/>
                  </a:cubicBezTo>
                  <a:cubicBezTo>
                    <a:pt x="41897" y="10260"/>
                    <a:pt x="34225" y="3489"/>
                    <a:pt x="23417" y="953"/>
                  </a:cubicBezTo>
                  <a:cubicBezTo>
                    <a:pt x="20652" y="307"/>
                    <a:pt x="17949" y="1"/>
                    <a:pt x="1543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2548650" y="3129975"/>
              <a:ext cx="994075" cy="527825"/>
            </a:xfrm>
            <a:custGeom>
              <a:avLst/>
              <a:gdLst/>
              <a:ahLst/>
              <a:cxnLst/>
              <a:rect l="l" t="t" r="r" b="b"/>
              <a:pathLst>
                <a:path w="39763" h="21113" extrusionOk="0">
                  <a:moveTo>
                    <a:pt x="14372" y="361"/>
                  </a:moveTo>
                  <a:cubicBezTo>
                    <a:pt x="16795" y="361"/>
                    <a:pt x="19402" y="654"/>
                    <a:pt x="22050" y="1276"/>
                  </a:cubicBezTo>
                  <a:cubicBezTo>
                    <a:pt x="31957" y="3578"/>
                    <a:pt x="39362" y="9782"/>
                    <a:pt x="38161" y="14819"/>
                  </a:cubicBezTo>
                  <a:cubicBezTo>
                    <a:pt x="37305" y="18515"/>
                    <a:pt x="32031" y="20738"/>
                    <a:pt x="25371" y="20738"/>
                  </a:cubicBezTo>
                  <a:cubicBezTo>
                    <a:pt x="22953" y="20738"/>
                    <a:pt x="20352" y="20445"/>
                    <a:pt x="17713" y="19823"/>
                  </a:cubicBezTo>
                  <a:cubicBezTo>
                    <a:pt x="7806" y="17521"/>
                    <a:pt x="401" y="11317"/>
                    <a:pt x="1569" y="6280"/>
                  </a:cubicBezTo>
                  <a:cubicBezTo>
                    <a:pt x="2425" y="2585"/>
                    <a:pt x="7699" y="361"/>
                    <a:pt x="14372" y="361"/>
                  </a:cubicBezTo>
                  <a:close/>
                  <a:moveTo>
                    <a:pt x="14452" y="0"/>
                  </a:moveTo>
                  <a:cubicBezTo>
                    <a:pt x="7581" y="0"/>
                    <a:pt x="2114" y="2334"/>
                    <a:pt x="1202" y="6180"/>
                  </a:cubicBezTo>
                  <a:cubicBezTo>
                    <a:pt x="1" y="11417"/>
                    <a:pt x="7506" y="17855"/>
                    <a:pt x="17613" y="20223"/>
                  </a:cubicBezTo>
                  <a:cubicBezTo>
                    <a:pt x="20238" y="20828"/>
                    <a:pt x="22824" y="21112"/>
                    <a:pt x="25237" y="21112"/>
                  </a:cubicBezTo>
                  <a:cubicBezTo>
                    <a:pt x="32149" y="21112"/>
                    <a:pt x="37638" y="18776"/>
                    <a:pt x="38528" y="14919"/>
                  </a:cubicBezTo>
                  <a:cubicBezTo>
                    <a:pt x="39763" y="9682"/>
                    <a:pt x="32257" y="3244"/>
                    <a:pt x="22117" y="909"/>
                  </a:cubicBezTo>
                  <a:cubicBezTo>
                    <a:pt x="19479" y="291"/>
                    <a:pt x="16878" y="0"/>
                    <a:pt x="14452"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2613700" y="3164125"/>
              <a:ext cx="863975" cy="459200"/>
            </a:xfrm>
            <a:custGeom>
              <a:avLst/>
              <a:gdLst/>
              <a:ahLst/>
              <a:cxnLst/>
              <a:rect l="l" t="t" r="r" b="b"/>
              <a:pathLst>
                <a:path w="34559" h="18368" extrusionOk="0">
                  <a:moveTo>
                    <a:pt x="12504" y="379"/>
                  </a:moveTo>
                  <a:cubicBezTo>
                    <a:pt x="14601" y="379"/>
                    <a:pt x="16858" y="634"/>
                    <a:pt x="19148" y="1178"/>
                  </a:cubicBezTo>
                  <a:cubicBezTo>
                    <a:pt x="27754" y="3179"/>
                    <a:pt x="34125" y="8550"/>
                    <a:pt x="33124" y="12886"/>
                  </a:cubicBezTo>
                  <a:cubicBezTo>
                    <a:pt x="32364" y="16075"/>
                    <a:pt x="27779" y="18002"/>
                    <a:pt x="21996" y="18002"/>
                  </a:cubicBezTo>
                  <a:cubicBezTo>
                    <a:pt x="19915" y="18002"/>
                    <a:pt x="17680" y="17752"/>
                    <a:pt x="15412" y="17223"/>
                  </a:cubicBezTo>
                  <a:cubicBezTo>
                    <a:pt x="6806" y="15221"/>
                    <a:pt x="434" y="9851"/>
                    <a:pt x="1435" y="5481"/>
                  </a:cubicBezTo>
                  <a:cubicBezTo>
                    <a:pt x="2193" y="2303"/>
                    <a:pt x="6749" y="379"/>
                    <a:pt x="12504" y="379"/>
                  </a:cubicBezTo>
                  <a:close/>
                  <a:moveTo>
                    <a:pt x="12610" y="0"/>
                  </a:moveTo>
                  <a:cubicBezTo>
                    <a:pt x="6617" y="0"/>
                    <a:pt x="1858" y="2031"/>
                    <a:pt x="1068" y="5414"/>
                  </a:cubicBezTo>
                  <a:cubicBezTo>
                    <a:pt x="1" y="9951"/>
                    <a:pt x="6539" y="15522"/>
                    <a:pt x="15312" y="17590"/>
                  </a:cubicBezTo>
                  <a:cubicBezTo>
                    <a:pt x="17597" y="18118"/>
                    <a:pt x="19849" y="18367"/>
                    <a:pt x="21950" y="18367"/>
                  </a:cubicBezTo>
                  <a:cubicBezTo>
                    <a:pt x="27942" y="18367"/>
                    <a:pt x="32701" y="16337"/>
                    <a:pt x="33491" y="12953"/>
                  </a:cubicBezTo>
                  <a:cubicBezTo>
                    <a:pt x="34559" y="8416"/>
                    <a:pt x="28021" y="2846"/>
                    <a:pt x="19248" y="778"/>
                  </a:cubicBezTo>
                  <a:cubicBezTo>
                    <a:pt x="16962" y="250"/>
                    <a:pt x="14710" y="0"/>
                    <a:pt x="1261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2679575" y="3198700"/>
              <a:ext cx="732225" cy="390025"/>
            </a:xfrm>
            <a:custGeom>
              <a:avLst/>
              <a:gdLst/>
              <a:ahLst/>
              <a:cxnLst/>
              <a:rect l="l" t="t" r="r" b="b"/>
              <a:pathLst>
                <a:path w="29289" h="15601" extrusionOk="0">
                  <a:moveTo>
                    <a:pt x="10643" y="366"/>
                  </a:moveTo>
                  <a:cubicBezTo>
                    <a:pt x="12402" y="366"/>
                    <a:pt x="14293" y="578"/>
                    <a:pt x="16212" y="1029"/>
                  </a:cubicBezTo>
                  <a:cubicBezTo>
                    <a:pt x="23484" y="2730"/>
                    <a:pt x="28888" y="7267"/>
                    <a:pt x="28021" y="10936"/>
                  </a:cubicBezTo>
                  <a:cubicBezTo>
                    <a:pt x="27385" y="13626"/>
                    <a:pt x="23541" y="15240"/>
                    <a:pt x="18682" y="15240"/>
                  </a:cubicBezTo>
                  <a:cubicBezTo>
                    <a:pt x="16913" y="15240"/>
                    <a:pt x="15009" y="15026"/>
                    <a:pt x="13077" y="14572"/>
                  </a:cubicBezTo>
                  <a:cubicBezTo>
                    <a:pt x="5805" y="12871"/>
                    <a:pt x="401" y="8334"/>
                    <a:pt x="1268" y="4665"/>
                  </a:cubicBezTo>
                  <a:cubicBezTo>
                    <a:pt x="1906" y="1993"/>
                    <a:pt x="5767" y="366"/>
                    <a:pt x="10643" y="366"/>
                  </a:cubicBezTo>
                  <a:close/>
                  <a:moveTo>
                    <a:pt x="10688" y="1"/>
                  </a:moveTo>
                  <a:cubicBezTo>
                    <a:pt x="5604" y="1"/>
                    <a:pt x="1569" y="1732"/>
                    <a:pt x="902" y="4598"/>
                  </a:cubicBezTo>
                  <a:cubicBezTo>
                    <a:pt x="1" y="8468"/>
                    <a:pt x="5538" y="13205"/>
                    <a:pt x="12977" y="14939"/>
                  </a:cubicBezTo>
                  <a:cubicBezTo>
                    <a:pt x="14905" y="15389"/>
                    <a:pt x="16809" y="15601"/>
                    <a:pt x="18587" y="15601"/>
                  </a:cubicBezTo>
                  <a:cubicBezTo>
                    <a:pt x="23667" y="15601"/>
                    <a:pt x="27721" y="13869"/>
                    <a:pt x="28388" y="11003"/>
                  </a:cubicBezTo>
                  <a:cubicBezTo>
                    <a:pt x="29288" y="7134"/>
                    <a:pt x="23751" y="2397"/>
                    <a:pt x="16313" y="662"/>
                  </a:cubicBezTo>
                  <a:cubicBezTo>
                    <a:pt x="14376" y="213"/>
                    <a:pt x="12468" y="1"/>
                    <a:pt x="1068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2744625" y="3233300"/>
              <a:ext cx="601300" cy="320850"/>
            </a:xfrm>
            <a:custGeom>
              <a:avLst/>
              <a:gdLst/>
              <a:ahLst/>
              <a:cxnLst/>
              <a:rect l="l" t="t" r="r" b="b"/>
              <a:pathLst>
                <a:path w="24052" h="12834" extrusionOk="0">
                  <a:moveTo>
                    <a:pt x="8738" y="375"/>
                  </a:moveTo>
                  <a:cubicBezTo>
                    <a:pt x="10182" y="375"/>
                    <a:pt x="11736" y="548"/>
                    <a:pt x="13310" y="913"/>
                  </a:cubicBezTo>
                  <a:cubicBezTo>
                    <a:pt x="19248" y="2280"/>
                    <a:pt x="23651" y="5983"/>
                    <a:pt x="22950" y="8952"/>
                  </a:cubicBezTo>
                  <a:cubicBezTo>
                    <a:pt x="22437" y="11153"/>
                    <a:pt x="19304" y="12458"/>
                    <a:pt x="15329" y="12458"/>
                  </a:cubicBezTo>
                  <a:cubicBezTo>
                    <a:pt x="13883" y="12458"/>
                    <a:pt x="12325" y="12285"/>
                    <a:pt x="10742" y="11921"/>
                  </a:cubicBezTo>
                  <a:cubicBezTo>
                    <a:pt x="4838" y="10553"/>
                    <a:pt x="434" y="6850"/>
                    <a:pt x="1135" y="3882"/>
                  </a:cubicBezTo>
                  <a:cubicBezTo>
                    <a:pt x="1624" y="1680"/>
                    <a:pt x="4768" y="375"/>
                    <a:pt x="8738" y="375"/>
                  </a:cubicBezTo>
                  <a:close/>
                  <a:moveTo>
                    <a:pt x="8814" y="0"/>
                  </a:moveTo>
                  <a:cubicBezTo>
                    <a:pt x="4642" y="0"/>
                    <a:pt x="1312" y="1433"/>
                    <a:pt x="768" y="3781"/>
                  </a:cubicBezTo>
                  <a:cubicBezTo>
                    <a:pt x="1" y="6950"/>
                    <a:pt x="4571" y="10853"/>
                    <a:pt x="10675" y="12288"/>
                  </a:cubicBezTo>
                  <a:cubicBezTo>
                    <a:pt x="12255" y="12659"/>
                    <a:pt x="13814" y="12833"/>
                    <a:pt x="15271" y="12833"/>
                  </a:cubicBezTo>
                  <a:cubicBezTo>
                    <a:pt x="19444" y="12833"/>
                    <a:pt x="22773" y="11401"/>
                    <a:pt x="23317" y="9052"/>
                  </a:cubicBezTo>
                  <a:cubicBezTo>
                    <a:pt x="24051" y="5850"/>
                    <a:pt x="19515" y="1980"/>
                    <a:pt x="13410" y="546"/>
                  </a:cubicBezTo>
                  <a:cubicBezTo>
                    <a:pt x="11831" y="175"/>
                    <a:pt x="10271" y="0"/>
                    <a:pt x="881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2810500" y="3267875"/>
              <a:ext cx="470375" cy="251800"/>
            </a:xfrm>
            <a:custGeom>
              <a:avLst/>
              <a:gdLst/>
              <a:ahLst/>
              <a:cxnLst/>
              <a:rect l="l" t="t" r="r" b="b"/>
              <a:pathLst>
                <a:path w="18815" h="10072" extrusionOk="0">
                  <a:moveTo>
                    <a:pt x="6836" y="376"/>
                  </a:moveTo>
                  <a:cubicBezTo>
                    <a:pt x="7960" y="376"/>
                    <a:pt x="9174" y="511"/>
                    <a:pt x="10408" y="797"/>
                  </a:cubicBezTo>
                  <a:cubicBezTo>
                    <a:pt x="14978" y="1865"/>
                    <a:pt x="18414" y="4700"/>
                    <a:pt x="17847" y="7002"/>
                  </a:cubicBezTo>
                  <a:cubicBezTo>
                    <a:pt x="17456" y="8686"/>
                    <a:pt x="15048" y="9692"/>
                    <a:pt x="11980" y="9692"/>
                  </a:cubicBezTo>
                  <a:cubicBezTo>
                    <a:pt x="10855" y="9692"/>
                    <a:pt x="9642" y="9556"/>
                    <a:pt x="8407" y="9270"/>
                  </a:cubicBezTo>
                  <a:cubicBezTo>
                    <a:pt x="3837" y="8203"/>
                    <a:pt x="401" y="5367"/>
                    <a:pt x="968" y="3066"/>
                  </a:cubicBezTo>
                  <a:cubicBezTo>
                    <a:pt x="1359" y="1381"/>
                    <a:pt x="3768" y="376"/>
                    <a:pt x="6836" y="376"/>
                  </a:cubicBezTo>
                  <a:close/>
                  <a:moveTo>
                    <a:pt x="6892" y="1"/>
                  </a:moveTo>
                  <a:cubicBezTo>
                    <a:pt x="3626" y="1"/>
                    <a:pt x="1013" y="1134"/>
                    <a:pt x="568" y="2966"/>
                  </a:cubicBezTo>
                  <a:cubicBezTo>
                    <a:pt x="1" y="5467"/>
                    <a:pt x="3537" y="8536"/>
                    <a:pt x="8340" y="9637"/>
                  </a:cubicBezTo>
                  <a:cubicBezTo>
                    <a:pt x="9584" y="9933"/>
                    <a:pt x="10811" y="10072"/>
                    <a:pt x="11957" y="10072"/>
                  </a:cubicBezTo>
                  <a:cubicBezTo>
                    <a:pt x="15206" y="10072"/>
                    <a:pt x="17795" y="8952"/>
                    <a:pt x="18214" y="7102"/>
                  </a:cubicBezTo>
                  <a:cubicBezTo>
                    <a:pt x="18814" y="4600"/>
                    <a:pt x="15279" y="1531"/>
                    <a:pt x="10475" y="430"/>
                  </a:cubicBezTo>
                  <a:cubicBezTo>
                    <a:pt x="9244" y="138"/>
                    <a:pt x="8029" y="1"/>
                    <a:pt x="689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2876400" y="3302700"/>
              <a:ext cx="338600" cy="182375"/>
            </a:xfrm>
            <a:custGeom>
              <a:avLst/>
              <a:gdLst/>
              <a:ahLst/>
              <a:cxnLst/>
              <a:rect l="l" t="t" r="r" b="b"/>
              <a:pathLst>
                <a:path w="13544" h="7295" extrusionOk="0">
                  <a:moveTo>
                    <a:pt x="4937" y="366"/>
                  </a:moveTo>
                  <a:cubicBezTo>
                    <a:pt x="5741" y="366"/>
                    <a:pt x="6604" y="464"/>
                    <a:pt x="7472" y="672"/>
                  </a:cubicBezTo>
                  <a:cubicBezTo>
                    <a:pt x="10641" y="1406"/>
                    <a:pt x="13110" y="3441"/>
                    <a:pt x="12776" y="5042"/>
                  </a:cubicBezTo>
                  <a:cubicBezTo>
                    <a:pt x="12508" y="6209"/>
                    <a:pt x="10770" y="6915"/>
                    <a:pt x="8607" y="6915"/>
                  </a:cubicBezTo>
                  <a:cubicBezTo>
                    <a:pt x="7802" y="6915"/>
                    <a:pt x="6939" y="6817"/>
                    <a:pt x="6071" y="6609"/>
                  </a:cubicBezTo>
                  <a:cubicBezTo>
                    <a:pt x="2869" y="5876"/>
                    <a:pt x="400" y="3841"/>
                    <a:pt x="767" y="2240"/>
                  </a:cubicBezTo>
                  <a:cubicBezTo>
                    <a:pt x="1035" y="1073"/>
                    <a:pt x="2773" y="366"/>
                    <a:pt x="4937" y="366"/>
                  </a:cubicBezTo>
                  <a:close/>
                  <a:moveTo>
                    <a:pt x="4961" y="1"/>
                  </a:moveTo>
                  <a:cubicBezTo>
                    <a:pt x="2606" y="1"/>
                    <a:pt x="722" y="811"/>
                    <a:pt x="400" y="2173"/>
                  </a:cubicBezTo>
                  <a:cubicBezTo>
                    <a:pt x="0" y="3974"/>
                    <a:pt x="2535" y="6176"/>
                    <a:pt x="6004" y="6976"/>
                  </a:cubicBezTo>
                  <a:cubicBezTo>
                    <a:pt x="6897" y="7193"/>
                    <a:pt x="7777" y="7295"/>
                    <a:pt x="8600" y="7295"/>
                  </a:cubicBezTo>
                  <a:cubicBezTo>
                    <a:pt x="10947" y="7295"/>
                    <a:pt x="12822" y="6467"/>
                    <a:pt x="13143" y="5108"/>
                  </a:cubicBezTo>
                  <a:cubicBezTo>
                    <a:pt x="13543" y="3307"/>
                    <a:pt x="11008" y="1106"/>
                    <a:pt x="7539" y="305"/>
                  </a:cubicBezTo>
                  <a:cubicBezTo>
                    <a:pt x="6653" y="99"/>
                    <a:pt x="5779" y="1"/>
                    <a:pt x="4961"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2941450" y="3336475"/>
              <a:ext cx="208500" cy="113800"/>
            </a:xfrm>
            <a:custGeom>
              <a:avLst/>
              <a:gdLst/>
              <a:ahLst/>
              <a:cxnLst/>
              <a:rect l="l" t="t" r="r" b="b"/>
              <a:pathLst>
                <a:path w="8340" h="4552" extrusionOk="0">
                  <a:moveTo>
                    <a:pt x="3049" y="398"/>
                  </a:moveTo>
                  <a:cubicBezTo>
                    <a:pt x="3532" y="398"/>
                    <a:pt x="4051" y="459"/>
                    <a:pt x="4570" y="588"/>
                  </a:cubicBezTo>
                  <a:cubicBezTo>
                    <a:pt x="6438" y="1022"/>
                    <a:pt x="7906" y="2190"/>
                    <a:pt x="7706" y="3124"/>
                  </a:cubicBezTo>
                  <a:cubicBezTo>
                    <a:pt x="7534" y="3784"/>
                    <a:pt x="6501" y="4194"/>
                    <a:pt x="5225" y="4194"/>
                  </a:cubicBezTo>
                  <a:cubicBezTo>
                    <a:pt x="4762" y="4194"/>
                    <a:pt x="4267" y="4140"/>
                    <a:pt x="3769" y="4024"/>
                  </a:cubicBezTo>
                  <a:cubicBezTo>
                    <a:pt x="1901" y="3591"/>
                    <a:pt x="434" y="2390"/>
                    <a:pt x="634" y="1456"/>
                  </a:cubicBezTo>
                  <a:cubicBezTo>
                    <a:pt x="778" y="805"/>
                    <a:pt x="1793" y="398"/>
                    <a:pt x="3049" y="398"/>
                  </a:cubicBezTo>
                  <a:close/>
                  <a:moveTo>
                    <a:pt x="3078" y="1"/>
                  </a:moveTo>
                  <a:cubicBezTo>
                    <a:pt x="1610" y="1"/>
                    <a:pt x="466" y="519"/>
                    <a:pt x="267" y="1389"/>
                  </a:cubicBezTo>
                  <a:cubicBezTo>
                    <a:pt x="0" y="2523"/>
                    <a:pt x="1534" y="3891"/>
                    <a:pt x="3669" y="4358"/>
                  </a:cubicBezTo>
                  <a:cubicBezTo>
                    <a:pt x="4236" y="4489"/>
                    <a:pt x="4789" y="4551"/>
                    <a:pt x="5302" y="4551"/>
                  </a:cubicBezTo>
                  <a:cubicBezTo>
                    <a:pt x="6750" y="4551"/>
                    <a:pt x="7875" y="4053"/>
                    <a:pt x="8072" y="3190"/>
                  </a:cubicBezTo>
                  <a:cubicBezTo>
                    <a:pt x="8339" y="2056"/>
                    <a:pt x="6805" y="722"/>
                    <a:pt x="4670" y="188"/>
                  </a:cubicBezTo>
                  <a:cubicBezTo>
                    <a:pt x="4118" y="61"/>
                    <a:pt x="3580" y="1"/>
                    <a:pt x="3078"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7"/>
          <p:cNvGrpSpPr/>
          <p:nvPr/>
        </p:nvGrpSpPr>
        <p:grpSpPr>
          <a:xfrm rot="-3651081">
            <a:off x="-684364" y="2619663"/>
            <a:ext cx="1614601" cy="779112"/>
            <a:chOff x="407100" y="684850"/>
            <a:chExt cx="1614525" cy="779075"/>
          </a:xfrm>
        </p:grpSpPr>
        <p:sp>
          <p:nvSpPr>
            <p:cNvPr id="369" name="Google Shape;369;p7"/>
            <p:cNvSpPr/>
            <p:nvPr/>
          </p:nvSpPr>
          <p:spPr>
            <a:xfrm>
              <a:off x="407100" y="684850"/>
              <a:ext cx="1614525" cy="779075"/>
            </a:xfrm>
            <a:custGeom>
              <a:avLst/>
              <a:gdLst/>
              <a:ahLst/>
              <a:cxnLst/>
              <a:rect l="l" t="t" r="r" b="b"/>
              <a:pathLst>
                <a:path w="64581" h="31163" extrusionOk="0">
                  <a:moveTo>
                    <a:pt x="58224" y="0"/>
                  </a:moveTo>
                  <a:cubicBezTo>
                    <a:pt x="51269" y="0"/>
                    <a:pt x="44288" y="1367"/>
                    <a:pt x="37828" y="4004"/>
                  </a:cubicBezTo>
                  <a:cubicBezTo>
                    <a:pt x="36994" y="4337"/>
                    <a:pt x="36126" y="4704"/>
                    <a:pt x="35226" y="4804"/>
                  </a:cubicBezTo>
                  <a:cubicBezTo>
                    <a:pt x="34985" y="4842"/>
                    <a:pt x="34741" y="4855"/>
                    <a:pt x="34495" y="4855"/>
                  </a:cubicBezTo>
                  <a:cubicBezTo>
                    <a:pt x="33858" y="4855"/>
                    <a:pt x="33207" y="4762"/>
                    <a:pt x="32557" y="4738"/>
                  </a:cubicBezTo>
                  <a:cubicBezTo>
                    <a:pt x="32397" y="4731"/>
                    <a:pt x="32234" y="4727"/>
                    <a:pt x="32070" y="4727"/>
                  </a:cubicBezTo>
                  <a:cubicBezTo>
                    <a:pt x="29869" y="4727"/>
                    <a:pt x="27310" y="5336"/>
                    <a:pt x="25385" y="6205"/>
                  </a:cubicBezTo>
                  <a:cubicBezTo>
                    <a:pt x="22850" y="7340"/>
                    <a:pt x="20482" y="10075"/>
                    <a:pt x="18347" y="11809"/>
                  </a:cubicBezTo>
                  <a:cubicBezTo>
                    <a:pt x="13377" y="15879"/>
                    <a:pt x="8340" y="19882"/>
                    <a:pt x="3136" y="23718"/>
                  </a:cubicBezTo>
                  <a:cubicBezTo>
                    <a:pt x="1502" y="24919"/>
                    <a:pt x="1" y="26753"/>
                    <a:pt x="1435" y="28822"/>
                  </a:cubicBezTo>
                  <a:cubicBezTo>
                    <a:pt x="2202" y="29922"/>
                    <a:pt x="3503" y="30523"/>
                    <a:pt x="4804" y="30823"/>
                  </a:cubicBezTo>
                  <a:cubicBezTo>
                    <a:pt x="5826" y="31061"/>
                    <a:pt x="6809" y="31163"/>
                    <a:pt x="7775" y="31163"/>
                  </a:cubicBezTo>
                  <a:cubicBezTo>
                    <a:pt x="9523" y="31163"/>
                    <a:pt x="11215" y="30829"/>
                    <a:pt x="12977" y="30356"/>
                  </a:cubicBezTo>
                  <a:cubicBezTo>
                    <a:pt x="16379" y="29422"/>
                    <a:pt x="19815" y="28555"/>
                    <a:pt x="23251" y="27788"/>
                  </a:cubicBezTo>
                  <a:cubicBezTo>
                    <a:pt x="30122" y="26286"/>
                    <a:pt x="37094" y="25119"/>
                    <a:pt x="44099" y="24318"/>
                  </a:cubicBezTo>
                  <a:cubicBezTo>
                    <a:pt x="45333" y="24185"/>
                    <a:pt x="46567" y="24052"/>
                    <a:pt x="47701" y="23551"/>
                  </a:cubicBezTo>
                  <a:cubicBezTo>
                    <a:pt x="48869" y="23084"/>
                    <a:pt x="49903" y="22217"/>
                    <a:pt x="50236" y="21049"/>
                  </a:cubicBezTo>
                  <a:cubicBezTo>
                    <a:pt x="50370" y="20582"/>
                    <a:pt x="50437" y="20082"/>
                    <a:pt x="50603" y="19648"/>
                  </a:cubicBezTo>
                  <a:cubicBezTo>
                    <a:pt x="50870" y="18915"/>
                    <a:pt x="51504" y="18381"/>
                    <a:pt x="52104" y="17880"/>
                  </a:cubicBezTo>
                  <a:cubicBezTo>
                    <a:pt x="54606" y="15679"/>
                    <a:pt x="56841" y="13177"/>
                    <a:pt x="58709" y="10408"/>
                  </a:cubicBezTo>
                  <a:cubicBezTo>
                    <a:pt x="59443" y="9308"/>
                    <a:pt x="59910" y="8440"/>
                    <a:pt x="61111" y="7840"/>
                  </a:cubicBezTo>
                  <a:cubicBezTo>
                    <a:pt x="62445" y="7206"/>
                    <a:pt x="63546" y="7039"/>
                    <a:pt x="63880" y="5338"/>
                  </a:cubicBezTo>
                  <a:cubicBezTo>
                    <a:pt x="64146" y="3937"/>
                    <a:pt x="64580" y="2236"/>
                    <a:pt x="63446" y="1202"/>
                  </a:cubicBezTo>
                  <a:cubicBezTo>
                    <a:pt x="62178" y="101"/>
                    <a:pt x="60077" y="34"/>
                    <a:pt x="58476" y="1"/>
                  </a:cubicBezTo>
                  <a:cubicBezTo>
                    <a:pt x="58392" y="1"/>
                    <a:pt x="58308" y="0"/>
                    <a:pt x="5822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7100" y="1061225"/>
              <a:ext cx="1178375" cy="369275"/>
            </a:xfrm>
            <a:custGeom>
              <a:avLst/>
              <a:gdLst/>
              <a:ahLst/>
              <a:cxnLst/>
              <a:rect l="l" t="t" r="r" b="b"/>
              <a:pathLst>
                <a:path w="47135" h="14771" extrusionOk="0">
                  <a:moveTo>
                    <a:pt x="36928" y="0"/>
                  </a:moveTo>
                  <a:cubicBezTo>
                    <a:pt x="36372" y="0"/>
                    <a:pt x="35816" y="10"/>
                    <a:pt x="35259" y="23"/>
                  </a:cubicBezTo>
                  <a:cubicBezTo>
                    <a:pt x="31657" y="90"/>
                    <a:pt x="28021" y="390"/>
                    <a:pt x="24418" y="924"/>
                  </a:cubicBezTo>
                  <a:cubicBezTo>
                    <a:pt x="21816" y="1324"/>
                    <a:pt x="19248" y="1825"/>
                    <a:pt x="16779" y="2725"/>
                  </a:cubicBezTo>
                  <a:cubicBezTo>
                    <a:pt x="14211" y="3693"/>
                    <a:pt x="11809" y="5127"/>
                    <a:pt x="9207" y="6094"/>
                  </a:cubicBezTo>
                  <a:cubicBezTo>
                    <a:pt x="7906" y="6561"/>
                    <a:pt x="6272" y="6928"/>
                    <a:pt x="4704" y="7495"/>
                  </a:cubicBezTo>
                  <a:cubicBezTo>
                    <a:pt x="4170" y="7862"/>
                    <a:pt x="3670" y="8263"/>
                    <a:pt x="3136" y="8663"/>
                  </a:cubicBezTo>
                  <a:cubicBezTo>
                    <a:pt x="1502" y="9864"/>
                    <a:pt x="1" y="11698"/>
                    <a:pt x="1468" y="13767"/>
                  </a:cubicBezTo>
                  <a:cubicBezTo>
                    <a:pt x="1702" y="14134"/>
                    <a:pt x="2035" y="14434"/>
                    <a:pt x="2402" y="14701"/>
                  </a:cubicBezTo>
                  <a:cubicBezTo>
                    <a:pt x="2602" y="14734"/>
                    <a:pt x="2836" y="14767"/>
                    <a:pt x="3069" y="14767"/>
                  </a:cubicBezTo>
                  <a:cubicBezTo>
                    <a:pt x="3166" y="14770"/>
                    <a:pt x="3263" y="14771"/>
                    <a:pt x="3360" y="14771"/>
                  </a:cubicBezTo>
                  <a:cubicBezTo>
                    <a:pt x="4635" y="14771"/>
                    <a:pt x="5930" y="14565"/>
                    <a:pt x="7139" y="14100"/>
                  </a:cubicBezTo>
                  <a:cubicBezTo>
                    <a:pt x="8006" y="13767"/>
                    <a:pt x="8874" y="13300"/>
                    <a:pt x="9774" y="13066"/>
                  </a:cubicBezTo>
                  <a:cubicBezTo>
                    <a:pt x="10108" y="12983"/>
                    <a:pt x="10459" y="12933"/>
                    <a:pt x="10804" y="12933"/>
                  </a:cubicBezTo>
                  <a:cubicBezTo>
                    <a:pt x="11425" y="12933"/>
                    <a:pt x="12026" y="13093"/>
                    <a:pt x="12476" y="13500"/>
                  </a:cubicBezTo>
                  <a:cubicBezTo>
                    <a:pt x="13043" y="12332"/>
                    <a:pt x="14344" y="11732"/>
                    <a:pt x="15545" y="11332"/>
                  </a:cubicBezTo>
                  <a:cubicBezTo>
                    <a:pt x="19281" y="10064"/>
                    <a:pt x="23184" y="9530"/>
                    <a:pt x="27053" y="8997"/>
                  </a:cubicBezTo>
                  <a:cubicBezTo>
                    <a:pt x="32657" y="8196"/>
                    <a:pt x="38261" y="7429"/>
                    <a:pt x="43865" y="6628"/>
                  </a:cubicBezTo>
                  <a:cubicBezTo>
                    <a:pt x="44766" y="6495"/>
                    <a:pt x="45767" y="6328"/>
                    <a:pt x="46367" y="5661"/>
                  </a:cubicBezTo>
                  <a:cubicBezTo>
                    <a:pt x="47134" y="4794"/>
                    <a:pt x="46967" y="3359"/>
                    <a:pt x="46234" y="2459"/>
                  </a:cubicBezTo>
                  <a:cubicBezTo>
                    <a:pt x="45500" y="1525"/>
                    <a:pt x="44366" y="1057"/>
                    <a:pt x="43231" y="724"/>
                  </a:cubicBezTo>
                  <a:cubicBezTo>
                    <a:pt x="41192" y="141"/>
                    <a:pt x="39069" y="0"/>
                    <a:pt x="3692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1577950" y="871600"/>
              <a:ext cx="194325" cy="380350"/>
            </a:xfrm>
            <a:custGeom>
              <a:avLst/>
              <a:gdLst/>
              <a:ahLst/>
              <a:cxnLst/>
              <a:rect l="l" t="t" r="r" b="b"/>
              <a:pathLst>
                <a:path w="7773" h="15214" extrusionOk="0">
                  <a:moveTo>
                    <a:pt x="4630" y="0"/>
                  </a:moveTo>
                  <a:cubicBezTo>
                    <a:pt x="4224" y="0"/>
                    <a:pt x="3849" y="254"/>
                    <a:pt x="3503" y="537"/>
                  </a:cubicBezTo>
                  <a:cubicBezTo>
                    <a:pt x="1835" y="1938"/>
                    <a:pt x="0" y="5140"/>
                    <a:pt x="300" y="7375"/>
                  </a:cubicBezTo>
                  <a:cubicBezTo>
                    <a:pt x="667" y="10010"/>
                    <a:pt x="1401" y="12679"/>
                    <a:pt x="2302" y="15214"/>
                  </a:cubicBezTo>
                  <a:cubicBezTo>
                    <a:pt x="2802" y="14747"/>
                    <a:pt x="3202" y="14213"/>
                    <a:pt x="3402" y="13546"/>
                  </a:cubicBezTo>
                  <a:cubicBezTo>
                    <a:pt x="3569" y="13112"/>
                    <a:pt x="3603" y="12612"/>
                    <a:pt x="3769" y="12178"/>
                  </a:cubicBezTo>
                  <a:cubicBezTo>
                    <a:pt x="4070" y="11445"/>
                    <a:pt x="4670" y="10911"/>
                    <a:pt x="5270" y="10410"/>
                  </a:cubicBezTo>
                  <a:cubicBezTo>
                    <a:pt x="6138" y="9643"/>
                    <a:pt x="6972" y="8843"/>
                    <a:pt x="7772" y="8009"/>
                  </a:cubicBezTo>
                  <a:cubicBezTo>
                    <a:pt x="7272" y="5974"/>
                    <a:pt x="6738" y="3939"/>
                    <a:pt x="6238" y="1938"/>
                  </a:cubicBezTo>
                  <a:cubicBezTo>
                    <a:pt x="6004" y="1070"/>
                    <a:pt x="5571" y="36"/>
                    <a:pt x="4703" y="3"/>
                  </a:cubicBezTo>
                  <a:cubicBezTo>
                    <a:pt x="4679" y="1"/>
                    <a:pt x="4654" y="0"/>
                    <a:pt x="463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436300" y="684850"/>
              <a:ext cx="1568625" cy="688925"/>
            </a:xfrm>
            <a:custGeom>
              <a:avLst/>
              <a:gdLst/>
              <a:ahLst/>
              <a:cxnLst/>
              <a:rect l="l" t="t" r="r" b="b"/>
              <a:pathLst>
                <a:path w="62745" h="27557" extrusionOk="0">
                  <a:moveTo>
                    <a:pt x="57056" y="0"/>
                  </a:moveTo>
                  <a:cubicBezTo>
                    <a:pt x="50101" y="0"/>
                    <a:pt x="43120" y="1367"/>
                    <a:pt x="36660" y="4004"/>
                  </a:cubicBezTo>
                  <a:cubicBezTo>
                    <a:pt x="35826" y="4337"/>
                    <a:pt x="34992" y="4704"/>
                    <a:pt x="34091" y="4804"/>
                  </a:cubicBezTo>
                  <a:cubicBezTo>
                    <a:pt x="33841" y="4842"/>
                    <a:pt x="33590" y="4855"/>
                    <a:pt x="33340" y="4855"/>
                  </a:cubicBezTo>
                  <a:cubicBezTo>
                    <a:pt x="32690" y="4855"/>
                    <a:pt x="32039" y="4762"/>
                    <a:pt x="31389" y="4738"/>
                  </a:cubicBezTo>
                  <a:cubicBezTo>
                    <a:pt x="31229" y="4731"/>
                    <a:pt x="31066" y="4727"/>
                    <a:pt x="30902" y="4727"/>
                  </a:cubicBezTo>
                  <a:cubicBezTo>
                    <a:pt x="28705" y="4727"/>
                    <a:pt x="26173" y="5336"/>
                    <a:pt x="24217" y="6205"/>
                  </a:cubicBezTo>
                  <a:cubicBezTo>
                    <a:pt x="21682" y="7340"/>
                    <a:pt x="19314" y="10075"/>
                    <a:pt x="17179" y="11809"/>
                  </a:cubicBezTo>
                  <a:cubicBezTo>
                    <a:pt x="12209" y="15879"/>
                    <a:pt x="7172" y="19882"/>
                    <a:pt x="1968" y="23718"/>
                  </a:cubicBezTo>
                  <a:cubicBezTo>
                    <a:pt x="1168" y="24285"/>
                    <a:pt x="400" y="25052"/>
                    <a:pt x="0" y="25886"/>
                  </a:cubicBezTo>
                  <a:cubicBezTo>
                    <a:pt x="1234" y="26653"/>
                    <a:pt x="2569" y="27354"/>
                    <a:pt x="4003" y="27521"/>
                  </a:cubicBezTo>
                  <a:cubicBezTo>
                    <a:pt x="4229" y="27545"/>
                    <a:pt x="4457" y="27556"/>
                    <a:pt x="4685" y="27556"/>
                  </a:cubicBezTo>
                  <a:cubicBezTo>
                    <a:pt x="5701" y="27556"/>
                    <a:pt x="6731" y="27338"/>
                    <a:pt x="7739" y="27120"/>
                  </a:cubicBezTo>
                  <a:cubicBezTo>
                    <a:pt x="13510" y="25819"/>
                    <a:pt x="19314" y="24318"/>
                    <a:pt x="25185" y="23418"/>
                  </a:cubicBezTo>
                  <a:cubicBezTo>
                    <a:pt x="31122" y="22484"/>
                    <a:pt x="37060" y="21383"/>
                    <a:pt x="42931" y="20115"/>
                  </a:cubicBezTo>
                  <a:cubicBezTo>
                    <a:pt x="44665" y="19715"/>
                    <a:pt x="46567" y="19215"/>
                    <a:pt x="47401" y="17680"/>
                  </a:cubicBezTo>
                  <a:cubicBezTo>
                    <a:pt x="47901" y="16746"/>
                    <a:pt x="47901" y="15612"/>
                    <a:pt x="48235" y="14611"/>
                  </a:cubicBezTo>
                  <a:cubicBezTo>
                    <a:pt x="48568" y="13711"/>
                    <a:pt x="49169" y="12944"/>
                    <a:pt x="49802" y="12210"/>
                  </a:cubicBezTo>
                  <a:cubicBezTo>
                    <a:pt x="52871" y="8474"/>
                    <a:pt x="56140" y="5071"/>
                    <a:pt x="60610" y="3103"/>
                  </a:cubicBezTo>
                  <a:cubicBezTo>
                    <a:pt x="61377" y="2736"/>
                    <a:pt x="62211" y="2403"/>
                    <a:pt x="62745" y="1769"/>
                  </a:cubicBezTo>
                  <a:cubicBezTo>
                    <a:pt x="62611" y="1569"/>
                    <a:pt x="62478" y="1369"/>
                    <a:pt x="62278" y="1202"/>
                  </a:cubicBezTo>
                  <a:cubicBezTo>
                    <a:pt x="61010" y="101"/>
                    <a:pt x="58909" y="34"/>
                    <a:pt x="57308" y="1"/>
                  </a:cubicBezTo>
                  <a:cubicBezTo>
                    <a:pt x="57224" y="1"/>
                    <a:pt x="57140" y="0"/>
                    <a:pt x="5705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78050" y="684850"/>
              <a:ext cx="1426050" cy="522900"/>
            </a:xfrm>
            <a:custGeom>
              <a:avLst/>
              <a:gdLst/>
              <a:ahLst/>
              <a:cxnLst/>
              <a:rect l="l" t="t" r="r" b="b"/>
              <a:pathLst>
                <a:path w="57042" h="20916" extrusionOk="0">
                  <a:moveTo>
                    <a:pt x="51386" y="0"/>
                  </a:moveTo>
                  <a:cubicBezTo>
                    <a:pt x="44431" y="0"/>
                    <a:pt x="37450" y="1367"/>
                    <a:pt x="30990" y="4004"/>
                  </a:cubicBezTo>
                  <a:cubicBezTo>
                    <a:pt x="30156" y="4337"/>
                    <a:pt x="29322" y="4704"/>
                    <a:pt x="28421" y="4804"/>
                  </a:cubicBezTo>
                  <a:cubicBezTo>
                    <a:pt x="28171" y="4842"/>
                    <a:pt x="27920" y="4855"/>
                    <a:pt x="27670" y="4855"/>
                  </a:cubicBezTo>
                  <a:cubicBezTo>
                    <a:pt x="27020" y="4855"/>
                    <a:pt x="26369" y="4762"/>
                    <a:pt x="25719" y="4738"/>
                  </a:cubicBezTo>
                  <a:cubicBezTo>
                    <a:pt x="25559" y="4731"/>
                    <a:pt x="25396" y="4727"/>
                    <a:pt x="25232" y="4727"/>
                  </a:cubicBezTo>
                  <a:cubicBezTo>
                    <a:pt x="23035" y="4727"/>
                    <a:pt x="20503" y="5336"/>
                    <a:pt x="18547" y="6205"/>
                  </a:cubicBezTo>
                  <a:cubicBezTo>
                    <a:pt x="16012" y="7340"/>
                    <a:pt x="13644" y="10075"/>
                    <a:pt x="11509" y="11809"/>
                  </a:cubicBezTo>
                  <a:cubicBezTo>
                    <a:pt x="7706" y="14912"/>
                    <a:pt x="3904" y="17947"/>
                    <a:pt x="1" y="20916"/>
                  </a:cubicBezTo>
                  <a:cubicBezTo>
                    <a:pt x="101" y="20883"/>
                    <a:pt x="201" y="20849"/>
                    <a:pt x="334" y="20783"/>
                  </a:cubicBezTo>
                  <a:cubicBezTo>
                    <a:pt x="2469" y="19782"/>
                    <a:pt x="4504" y="17880"/>
                    <a:pt x="6472" y="16513"/>
                  </a:cubicBezTo>
                  <a:cubicBezTo>
                    <a:pt x="8607" y="15012"/>
                    <a:pt x="10742" y="13544"/>
                    <a:pt x="12877" y="12043"/>
                  </a:cubicBezTo>
                  <a:cubicBezTo>
                    <a:pt x="14811" y="10675"/>
                    <a:pt x="16846" y="9308"/>
                    <a:pt x="19181" y="8907"/>
                  </a:cubicBezTo>
                  <a:cubicBezTo>
                    <a:pt x="19615" y="8834"/>
                    <a:pt x="20054" y="8798"/>
                    <a:pt x="20493" y="8798"/>
                  </a:cubicBezTo>
                  <a:cubicBezTo>
                    <a:pt x="22042" y="8798"/>
                    <a:pt x="23585" y="9250"/>
                    <a:pt x="24885" y="10108"/>
                  </a:cubicBezTo>
                  <a:cubicBezTo>
                    <a:pt x="25185" y="10275"/>
                    <a:pt x="25486" y="10475"/>
                    <a:pt x="25786" y="10475"/>
                  </a:cubicBezTo>
                  <a:cubicBezTo>
                    <a:pt x="26086" y="10442"/>
                    <a:pt x="26320" y="10242"/>
                    <a:pt x="26553" y="10041"/>
                  </a:cubicBezTo>
                  <a:cubicBezTo>
                    <a:pt x="29755" y="7306"/>
                    <a:pt x="33892" y="6039"/>
                    <a:pt x="37928" y="4804"/>
                  </a:cubicBezTo>
                  <a:cubicBezTo>
                    <a:pt x="41797" y="3637"/>
                    <a:pt x="45733" y="2469"/>
                    <a:pt x="49770" y="2203"/>
                  </a:cubicBezTo>
                  <a:cubicBezTo>
                    <a:pt x="50511" y="2160"/>
                    <a:pt x="51248" y="2148"/>
                    <a:pt x="51983" y="2148"/>
                  </a:cubicBezTo>
                  <a:cubicBezTo>
                    <a:pt x="52966" y="2148"/>
                    <a:pt x="53945" y="2170"/>
                    <a:pt x="54922" y="2170"/>
                  </a:cubicBezTo>
                  <a:cubicBezTo>
                    <a:pt x="55518" y="2170"/>
                    <a:pt x="56113" y="2162"/>
                    <a:pt x="56708" y="2136"/>
                  </a:cubicBezTo>
                  <a:cubicBezTo>
                    <a:pt x="56841" y="2036"/>
                    <a:pt x="56941" y="1902"/>
                    <a:pt x="57042" y="1769"/>
                  </a:cubicBezTo>
                  <a:cubicBezTo>
                    <a:pt x="56941" y="1569"/>
                    <a:pt x="56808" y="1369"/>
                    <a:pt x="56608" y="1202"/>
                  </a:cubicBezTo>
                  <a:cubicBezTo>
                    <a:pt x="55340" y="101"/>
                    <a:pt x="53239" y="34"/>
                    <a:pt x="51638" y="1"/>
                  </a:cubicBezTo>
                  <a:cubicBezTo>
                    <a:pt x="51554" y="1"/>
                    <a:pt x="51470" y="0"/>
                    <a:pt x="5138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7"/>
          <p:cNvSpPr/>
          <p:nvPr/>
        </p:nvSpPr>
        <p:spPr>
          <a:xfrm>
            <a:off x="1270750" y="4290022"/>
            <a:ext cx="3983475" cy="1801500"/>
          </a:xfrm>
          <a:custGeom>
            <a:avLst/>
            <a:gdLst/>
            <a:ahLst/>
            <a:cxnLst/>
            <a:rect l="l" t="t" r="r" b="b"/>
            <a:pathLst>
              <a:path w="159339" h="72060" extrusionOk="0">
                <a:moveTo>
                  <a:pt x="0" y="49469"/>
                </a:moveTo>
                <a:cubicBezTo>
                  <a:pt x="1479" y="47721"/>
                  <a:pt x="2286" y="47183"/>
                  <a:pt x="8875" y="38980"/>
                </a:cubicBezTo>
                <a:cubicBezTo>
                  <a:pt x="15464" y="30777"/>
                  <a:pt x="25146" y="2269"/>
                  <a:pt x="39534" y="252"/>
                </a:cubicBezTo>
                <a:cubicBezTo>
                  <a:pt x="53922" y="-1765"/>
                  <a:pt x="79875" y="22844"/>
                  <a:pt x="95205" y="26878"/>
                </a:cubicBezTo>
                <a:cubicBezTo>
                  <a:pt x="110535" y="30912"/>
                  <a:pt x="121023" y="19078"/>
                  <a:pt x="131512" y="24457"/>
                </a:cubicBezTo>
                <a:cubicBezTo>
                  <a:pt x="142001" y="29836"/>
                  <a:pt x="154372" y="51217"/>
                  <a:pt x="158137" y="59151"/>
                </a:cubicBezTo>
                <a:cubicBezTo>
                  <a:pt x="161902" y="67085"/>
                  <a:pt x="154775" y="69909"/>
                  <a:pt x="154103" y="72060"/>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5"/>
        <p:cNvGrpSpPr/>
        <p:nvPr/>
      </p:nvGrpSpPr>
      <p:grpSpPr>
        <a:xfrm>
          <a:off x="0" y="0"/>
          <a:ext cx="0" cy="0"/>
          <a:chOff x="0" y="0"/>
          <a:chExt cx="0" cy="0"/>
        </a:xfrm>
      </p:grpSpPr>
      <p:sp>
        <p:nvSpPr>
          <p:cNvPr id="376" name="Google Shape;376;p8"/>
          <p:cNvSpPr txBox="1">
            <a:spLocks noGrp="1"/>
          </p:cNvSpPr>
          <p:nvPr>
            <p:ph type="title"/>
          </p:nvPr>
        </p:nvSpPr>
        <p:spPr>
          <a:xfrm>
            <a:off x="1427550" y="1604743"/>
            <a:ext cx="6288900" cy="1890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7" name="Google Shape;377;p8"/>
          <p:cNvGrpSpPr/>
          <p:nvPr/>
        </p:nvGrpSpPr>
        <p:grpSpPr>
          <a:xfrm rot="1053260">
            <a:off x="-73094" y="3564886"/>
            <a:ext cx="1361805" cy="879471"/>
            <a:chOff x="538050" y="1430388"/>
            <a:chExt cx="1361850" cy="879500"/>
          </a:xfrm>
        </p:grpSpPr>
        <p:sp>
          <p:nvSpPr>
            <p:cNvPr id="378" name="Google Shape;378;p8"/>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8"/>
          <p:cNvGrpSpPr/>
          <p:nvPr/>
        </p:nvGrpSpPr>
        <p:grpSpPr>
          <a:xfrm rot="1624345">
            <a:off x="-199292" y="324710"/>
            <a:ext cx="1614467" cy="779047"/>
            <a:chOff x="407100" y="684850"/>
            <a:chExt cx="1614525" cy="779075"/>
          </a:xfrm>
        </p:grpSpPr>
        <p:sp>
          <p:nvSpPr>
            <p:cNvPr id="383" name="Google Shape;383;p8"/>
            <p:cNvSpPr/>
            <p:nvPr/>
          </p:nvSpPr>
          <p:spPr>
            <a:xfrm>
              <a:off x="407100" y="684850"/>
              <a:ext cx="1614525" cy="779075"/>
            </a:xfrm>
            <a:custGeom>
              <a:avLst/>
              <a:gdLst/>
              <a:ahLst/>
              <a:cxnLst/>
              <a:rect l="l" t="t" r="r" b="b"/>
              <a:pathLst>
                <a:path w="64581" h="31163" extrusionOk="0">
                  <a:moveTo>
                    <a:pt x="58224" y="0"/>
                  </a:moveTo>
                  <a:cubicBezTo>
                    <a:pt x="51269" y="0"/>
                    <a:pt x="44288" y="1367"/>
                    <a:pt x="37828" y="4004"/>
                  </a:cubicBezTo>
                  <a:cubicBezTo>
                    <a:pt x="36994" y="4337"/>
                    <a:pt x="36126" y="4704"/>
                    <a:pt x="35226" y="4804"/>
                  </a:cubicBezTo>
                  <a:cubicBezTo>
                    <a:pt x="34985" y="4842"/>
                    <a:pt x="34741" y="4855"/>
                    <a:pt x="34495" y="4855"/>
                  </a:cubicBezTo>
                  <a:cubicBezTo>
                    <a:pt x="33858" y="4855"/>
                    <a:pt x="33207" y="4762"/>
                    <a:pt x="32557" y="4738"/>
                  </a:cubicBezTo>
                  <a:cubicBezTo>
                    <a:pt x="32397" y="4731"/>
                    <a:pt x="32234" y="4727"/>
                    <a:pt x="32070" y="4727"/>
                  </a:cubicBezTo>
                  <a:cubicBezTo>
                    <a:pt x="29869" y="4727"/>
                    <a:pt x="27310" y="5336"/>
                    <a:pt x="25385" y="6205"/>
                  </a:cubicBezTo>
                  <a:cubicBezTo>
                    <a:pt x="22850" y="7340"/>
                    <a:pt x="20482" y="10075"/>
                    <a:pt x="18347" y="11809"/>
                  </a:cubicBezTo>
                  <a:cubicBezTo>
                    <a:pt x="13377" y="15879"/>
                    <a:pt x="8340" y="19882"/>
                    <a:pt x="3136" y="23718"/>
                  </a:cubicBezTo>
                  <a:cubicBezTo>
                    <a:pt x="1502" y="24919"/>
                    <a:pt x="1" y="26753"/>
                    <a:pt x="1435" y="28822"/>
                  </a:cubicBezTo>
                  <a:cubicBezTo>
                    <a:pt x="2202" y="29922"/>
                    <a:pt x="3503" y="30523"/>
                    <a:pt x="4804" y="30823"/>
                  </a:cubicBezTo>
                  <a:cubicBezTo>
                    <a:pt x="5826" y="31061"/>
                    <a:pt x="6809" y="31163"/>
                    <a:pt x="7775" y="31163"/>
                  </a:cubicBezTo>
                  <a:cubicBezTo>
                    <a:pt x="9523" y="31163"/>
                    <a:pt x="11215" y="30829"/>
                    <a:pt x="12977" y="30356"/>
                  </a:cubicBezTo>
                  <a:cubicBezTo>
                    <a:pt x="16379" y="29422"/>
                    <a:pt x="19815" y="28555"/>
                    <a:pt x="23251" y="27788"/>
                  </a:cubicBezTo>
                  <a:cubicBezTo>
                    <a:pt x="30122" y="26286"/>
                    <a:pt x="37094" y="25119"/>
                    <a:pt x="44099" y="24318"/>
                  </a:cubicBezTo>
                  <a:cubicBezTo>
                    <a:pt x="45333" y="24185"/>
                    <a:pt x="46567" y="24052"/>
                    <a:pt x="47701" y="23551"/>
                  </a:cubicBezTo>
                  <a:cubicBezTo>
                    <a:pt x="48869" y="23084"/>
                    <a:pt x="49903" y="22217"/>
                    <a:pt x="50236" y="21049"/>
                  </a:cubicBezTo>
                  <a:cubicBezTo>
                    <a:pt x="50370" y="20582"/>
                    <a:pt x="50437" y="20082"/>
                    <a:pt x="50603" y="19648"/>
                  </a:cubicBezTo>
                  <a:cubicBezTo>
                    <a:pt x="50870" y="18915"/>
                    <a:pt x="51504" y="18381"/>
                    <a:pt x="52104" y="17880"/>
                  </a:cubicBezTo>
                  <a:cubicBezTo>
                    <a:pt x="54606" y="15679"/>
                    <a:pt x="56841" y="13177"/>
                    <a:pt x="58709" y="10408"/>
                  </a:cubicBezTo>
                  <a:cubicBezTo>
                    <a:pt x="59443" y="9308"/>
                    <a:pt x="59910" y="8440"/>
                    <a:pt x="61111" y="7840"/>
                  </a:cubicBezTo>
                  <a:cubicBezTo>
                    <a:pt x="62445" y="7206"/>
                    <a:pt x="63546" y="7039"/>
                    <a:pt x="63880" y="5338"/>
                  </a:cubicBezTo>
                  <a:cubicBezTo>
                    <a:pt x="64146" y="3937"/>
                    <a:pt x="64580" y="2236"/>
                    <a:pt x="63446" y="1202"/>
                  </a:cubicBezTo>
                  <a:cubicBezTo>
                    <a:pt x="62178" y="101"/>
                    <a:pt x="60077" y="34"/>
                    <a:pt x="58476" y="1"/>
                  </a:cubicBezTo>
                  <a:cubicBezTo>
                    <a:pt x="58392" y="1"/>
                    <a:pt x="58308" y="0"/>
                    <a:pt x="582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407100" y="1061225"/>
              <a:ext cx="1178375" cy="369275"/>
            </a:xfrm>
            <a:custGeom>
              <a:avLst/>
              <a:gdLst/>
              <a:ahLst/>
              <a:cxnLst/>
              <a:rect l="l" t="t" r="r" b="b"/>
              <a:pathLst>
                <a:path w="47135" h="14771" extrusionOk="0">
                  <a:moveTo>
                    <a:pt x="36928" y="0"/>
                  </a:moveTo>
                  <a:cubicBezTo>
                    <a:pt x="36372" y="0"/>
                    <a:pt x="35816" y="10"/>
                    <a:pt x="35259" y="23"/>
                  </a:cubicBezTo>
                  <a:cubicBezTo>
                    <a:pt x="31657" y="90"/>
                    <a:pt x="28021" y="390"/>
                    <a:pt x="24418" y="924"/>
                  </a:cubicBezTo>
                  <a:cubicBezTo>
                    <a:pt x="21816" y="1324"/>
                    <a:pt x="19248" y="1825"/>
                    <a:pt x="16779" y="2725"/>
                  </a:cubicBezTo>
                  <a:cubicBezTo>
                    <a:pt x="14211" y="3693"/>
                    <a:pt x="11809" y="5127"/>
                    <a:pt x="9207" y="6094"/>
                  </a:cubicBezTo>
                  <a:cubicBezTo>
                    <a:pt x="7906" y="6561"/>
                    <a:pt x="6272" y="6928"/>
                    <a:pt x="4704" y="7495"/>
                  </a:cubicBezTo>
                  <a:cubicBezTo>
                    <a:pt x="4170" y="7862"/>
                    <a:pt x="3670" y="8263"/>
                    <a:pt x="3136" y="8663"/>
                  </a:cubicBezTo>
                  <a:cubicBezTo>
                    <a:pt x="1502" y="9864"/>
                    <a:pt x="1" y="11698"/>
                    <a:pt x="1468" y="13767"/>
                  </a:cubicBezTo>
                  <a:cubicBezTo>
                    <a:pt x="1702" y="14134"/>
                    <a:pt x="2035" y="14434"/>
                    <a:pt x="2402" y="14701"/>
                  </a:cubicBezTo>
                  <a:cubicBezTo>
                    <a:pt x="2602" y="14734"/>
                    <a:pt x="2836" y="14767"/>
                    <a:pt x="3069" y="14767"/>
                  </a:cubicBezTo>
                  <a:cubicBezTo>
                    <a:pt x="3166" y="14770"/>
                    <a:pt x="3263" y="14771"/>
                    <a:pt x="3360" y="14771"/>
                  </a:cubicBezTo>
                  <a:cubicBezTo>
                    <a:pt x="4635" y="14771"/>
                    <a:pt x="5930" y="14565"/>
                    <a:pt x="7139" y="14100"/>
                  </a:cubicBezTo>
                  <a:cubicBezTo>
                    <a:pt x="8006" y="13767"/>
                    <a:pt x="8874" y="13300"/>
                    <a:pt x="9774" y="13066"/>
                  </a:cubicBezTo>
                  <a:cubicBezTo>
                    <a:pt x="10108" y="12983"/>
                    <a:pt x="10459" y="12933"/>
                    <a:pt x="10804" y="12933"/>
                  </a:cubicBezTo>
                  <a:cubicBezTo>
                    <a:pt x="11425" y="12933"/>
                    <a:pt x="12026" y="13093"/>
                    <a:pt x="12476" y="13500"/>
                  </a:cubicBezTo>
                  <a:cubicBezTo>
                    <a:pt x="13043" y="12332"/>
                    <a:pt x="14344" y="11732"/>
                    <a:pt x="15545" y="11332"/>
                  </a:cubicBezTo>
                  <a:cubicBezTo>
                    <a:pt x="19281" y="10064"/>
                    <a:pt x="23184" y="9530"/>
                    <a:pt x="27053" y="8997"/>
                  </a:cubicBezTo>
                  <a:cubicBezTo>
                    <a:pt x="32657" y="8196"/>
                    <a:pt x="38261" y="7429"/>
                    <a:pt x="43865" y="6628"/>
                  </a:cubicBezTo>
                  <a:cubicBezTo>
                    <a:pt x="44766" y="6495"/>
                    <a:pt x="45767" y="6328"/>
                    <a:pt x="46367" y="5661"/>
                  </a:cubicBezTo>
                  <a:cubicBezTo>
                    <a:pt x="47134" y="4794"/>
                    <a:pt x="46967" y="3359"/>
                    <a:pt x="46234" y="2459"/>
                  </a:cubicBezTo>
                  <a:cubicBezTo>
                    <a:pt x="45500" y="1525"/>
                    <a:pt x="44366" y="1057"/>
                    <a:pt x="43231" y="724"/>
                  </a:cubicBezTo>
                  <a:cubicBezTo>
                    <a:pt x="41192" y="141"/>
                    <a:pt x="39069" y="0"/>
                    <a:pt x="369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1577950" y="871600"/>
              <a:ext cx="194325" cy="380350"/>
            </a:xfrm>
            <a:custGeom>
              <a:avLst/>
              <a:gdLst/>
              <a:ahLst/>
              <a:cxnLst/>
              <a:rect l="l" t="t" r="r" b="b"/>
              <a:pathLst>
                <a:path w="7773" h="15214" extrusionOk="0">
                  <a:moveTo>
                    <a:pt x="4630" y="0"/>
                  </a:moveTo>
                  <a:cubicBezTo>
                    <a:pt x="4224" y="0"/>
                    <a:pt x="3849" y="254"/>
                    <a:pt x="3503" y="537"/>
                  </a:cubicBezTo>
                  <a:cubicBezTo>
                    <a:pt x="1835" y="1938"/>
                    <a:pt x="0" y="5140"/>
                    <a:pt x="300" y="7375"/>
                  </a:cubicBezTo>
                  <a:cubicBezTo>
                    <a:pt x="667" y="10010"/>
                    <a:pt x="1401" y="12679"/>
                    <a:pt x="2302" y="15214"/>
                  </a:cubicBezTo>
                  <a:cubicBezTo>
                    <a:pt x="2802" y="14747"/>
                    <a:pt x="3202" y="14213"/>
                    <a:pt x="3402" y="13546"/>
                  </a:cubicBezTo>
                  <a:cubicBezTo>
                    <a:pt x="3569" y="13112"/>
                    <a:pt x="3603" y="12612"/>
                    <a:pt x="3769" y="12178"/>
                  </a:cubicBezTo>
                  <a:cubicBezTo>
                    <a:pt x="4070" y="11445"/>
                    <a:pt x="4670" y="10911"/>
                    <a:pt x="5270" y="10410"/>
                  </a:cubicBezTo>
                  <a:cubicBezTo>
                    <a:pt x="6138" y="9643"/>
                    <a:pt x="6972" y="8843"/>
                    <a:pt x="7772" y="8009"/>
                  </a:cubicBezTo>
                  <a:cubicBezTo>
                    <a:pt x="7272" y="5974"/>
                    <a:pt x="6738" y="3939"/>
                    <a:pt x="6238" y="1938"/>
                  </a:cubicBezTo>
                  <a:cubicBezTo>
                    <a:pt x="6004" y="1070"/>
                    <a:pt x="5571" y="36"/>
                    <a:pt x="4703" y="3"/>
                  </a:cubicBezTo>
                  <a:cubicBezTo>
                    <a:pt x="4679" y="1"/>
                    <a:pt x="4654" y="0"/>
                    <a:pt x="46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436300" y="684850"/>
              <a:ext cx="1568625" cy="688925"/>
            </a:xfrm>
            <a:custGeom>
              <a:avLst/>
              <a:gdLst/>
              <a:ahLst/>
              <a:cxnLst/>
              <a:rect l="l" t="t" r="r" b="b"/>
              <a:pathLst>
                <a:path w="62745" h="27557" extrusionOk="0">
                  <a:moveTo>
                    <a:pt x="57056" y="0"/>
                  </a:moveTo>
                  <a:cubicBezTo>
                    <a:pt x="50101" y="0"/>
                    <a:pt x="43120" y="1367"/>
                    <a:pt x="36660" y="4004"/>
                  </a:cubicBezTo>
                  <a:cubicBezTo>
                    <a:pt x="35826" y="4337"/>
                    <a:pt x="34992" y="4704"/>
                    <a:pt x="34091" y="4804"/>
                  </a:cubicBezTo>
                  <a:cubicBezTo>
                    <a:pt x="33841" y="4842"/>
                    <a:pt x="33590" y="4855"/>
                    <a:pt x="33340" y="4855"/>
                  </a:cubicBezTo>
                  <a:cubicBezTo>
                    <a:pt x="32690" y="4855"/>
                    <a:pt x="32039" y="4762"/>
                    <a:pt x="31389" y="4738"/>
                  </a:cubicBezTo>
                  <a:cubicBezTo>
                    <a:pt x="31229" y="4731"/>
                    <a:pt x="31066" y="4727"/>
                    <a:pt x="30902" y="4727"/>
                  </a:cubicBezTo>
                  <a:cubicBezTo>
                    <a:pt x="28705" y="4727"/>
                    <a:pt x="26173" y="5336"/>
                    <a:pt x="24217" y="6205"/>
                  </a:cubicBezTo>
                  <a:cubicBezTo>
                    <a:pt x="21682" y="7340"/>
                    <a:pt x="19314" y="10075"/>
                    <a:pt x="17179" y="11809"/>
                  </a:cubicBezTo>
                  <a:cubicBezTo>
                    <a:pt x="12209" y="15879"/>
                    <a:pt x="7172" y="19882"/>
                    <a:pt x="1968" y="23718"/>
                  </a:cubicBezTo>
                  <a:cubicBezTo>
                    <a:pt x="1168" y="24285"/>
                    <a:pt x="400" y="25052"/>
                    <a:pt x="0" y="25886"/>
                  </a:cubicBezTo>
                  <a:cubicBezTo>
                    <a:pt x="1234" y="26653"/>
                    <a:pt x="2569" y="27354"/>
                    <a:pt x="4003" y="27521"/>
                  </a:cubicBezTo>
                  <a:cubicBezTo>
                    <a:pt x="4229" y="27545"/>
                    <a:pt x="4457" y="27556"/>
                    <a:pt x="4685" y="27556"/>
                  </a:cubicBezTo>
                  <a:cubicBezTo>
                    <a:pt x="5701" y="27556"/>
                    <a:pt x="6731" y="27338"/>
                    <a:pt x="7739" y="27120"/>
                  </a:cubicBezTo>
                  <a:cubicBezTo>
                    <a:pt x="13510" y="25819"/>
                    <a:pt x="19314" y="24318"/>
                    <a:pt x="25185" y="23418"/>
                  </a:cubicBezTo>
                  <a:cubicBezTo>
                    <a:pt x="31122" y="22484"/>
                    <a:pt x="37060" y="21383"/>
                    <a:pt x="42931" y="20115"/>
                  </a:cubicBezTo>
                  <a:cubicBezTo>
                    <a:pt x="44665" y="19715"/>
                    <a:pt x="46567" y="19215"/>
                    <a:pt x="47401" y="17680"/>
                  </a:cubicBezTo>
                  <a:cubicBezTo>
                    <a:pt x="47901" y="16746"/>
                    <a:pt x="47901" y="15612"/>
                    <a:pt x="48235" y="14611"/>
                  </a:cubicBezTo>
                  <a:cubicBezTo>
                    <a:pt x="48568" y="13711"/>
                    <a:pt x="49169" y="12944"/>
                    <a:pt x="49802" y="12210"/>
                  </a:cubicBezTo>
                  <a:cubicBezTo>
                    <a:pt x="52871" y="8474"/>
                    <a:pt x="56140" y="5071"/>
                    <a:pt x="60610" y="3103"/>
                  </a:cubicBezTo>
                  <a:cubicBezTo>
                    <a:pt x="61377" y="2736"/>
                    <a:pt x="62211" y="2403"/>
                    <a:pt x="62745" y="1769"/>
                  </a:cubicBezTo>
                  <a:cubicBezTo>
                    <a:pt x="62611" y="1569"/>
                    <a:pt x="62478" y="1369"/>
                    <a:pt x="62278" y="1202"/>
                  </a:cubicBezTo>
                  <a:cubicBezTo>
                    <a:pt x="61010" y="101"/>
                    <a:pt x="58909" y="34"/>
                    <a:pt x="57308" y="1"/>
                  </a:cubicBezTo>
                  <a:cubicBezTo>
                    <a:pt x="57224" y="1"/>
                    <a:pt x="57140" y="0"/>
                    <a:pt x="570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578050" y="684850"/>
              <a:ext cx="1426050" cy="522900"/>
            </a:xfrm>
            <a:custGeom>
              <a:avLst/>
              <a:gdLst/>
              <a:ahLst/>
              <a:cxnLst/>
              <a:rect l="l" t="t" r="r" b="b"/>
              <a:pathLst>
                <a:path w="57042" h="20916" extrusionOk="0">
                  <a:moveTo>
                    <a:pt x="51386" y="0"/>
                  </a:moveTo>
                  <a:cubicBezTo>
                    <a:pt x="44431" y="0"/>
                    <a:pt x="37450" y="1367"/>
                    <a:pt x="30990" y="4004"/>
                  </a:cubicBezTo>
                  <a:cubicBezTo>
                    <a:pt x="30156" y="4337"/>
                    <a:pt x="29322" y="4704"/>
                    <a:pt x="28421" y="4804"/>
                  </a:cubicBezTo>
                  <a:cubicBezTo>
                    <a:pt x="28171" y="4842"/>
                    <a:pt x="27920" y="4855"/>
                    <a:pt x="27670" y="4855"/>
                  </a:cubicBezTo>
                  <a:cubicBezTo>
                    <a:pt x="27020" y="4855"/>
                    <a:pt x="26369" y="4762"/>
                    <a:pt x="25719" y="4738"/>
                  </a:cubicBezTo>
                  <a:cubicBezTo>
                    <a:pt x="25559" y="4731"/>
                    <a:pt x="25396" y="4727"/>
                    <a:pt x="25232" y="4727"/>
                  </a:cubicBezTo>
                  <a:cubicBezTo>
                    <a:pt x="23035" y="4727"/>
                    <a:pt x="20503" y="5336"/>
                    <a:pt x="18547" y="6205"/>
                  </a:cubicBezTo>
                  <a:cubicBezTo>
                    <a:pt x="16012" y="7340"/>
                    <a:pt x="13644" y="10075"/>
                    <a:pt x="11509" y="11809"/>
                  </a:cubicBezTo>
                  <a:cubicBezTo>
                    <a:pt x="7706" y="14912"/>
                    <a:pt x="3904" y="17947"/>
                    <a:pt x="1" y="20916"/>
                  </a:cubicBezTo>
                  <a:cubicBezTo>
                    <a:pt x="101" y="20883"/>
                    <a:pt x="201" y="20849"/>
                    <a:pt x="334" y="20783"/>
                  </a:cubicBezTo>
                  <a:cubicBezTo>
                    <a:pt x="2469" y="19782"/>
                    <a:pt x="4504" y="17880"/>
                    <a:pt x="6472" y="16513"/>
                  </a:cubicBezTo>
                  <a:cubicBezTo>
                    <a:pt x="8607" y="15012"/>
                    <a:pt x="10742" y="13544"/>
                    <a:pt x="12877" y="12043"/>
                  </a:cubicBezTo>
                  <a:cubicBezTo>
                    <a:pt x="14811" y="10675"/>
                    <a:pt x="16846" y="9308"/>
                    <a:pt x="19181" y="8907"/>
                  </a:cubicBezTo>
                  <a:cubicBezTo>
                    <a:pt x="19615" y="8834"/>
                    <a:pt x="20054" y="8798"/>
                    <a:pt x="20493" y="8798"/>
                  </a:cubicBezTo>
                  <a:cubicBezTo>
                    <a:pt x="22042" y="8798"/>
                    <a:pt x="23585" y="9250"/>
                    <a:pt x="24885" y="10108"/>
                  </a:cubicBezTo>
                  <a:cubicBezTo>
                    <a:pt x="25185" y="10275"/>
                    <a:pt x="25486" y="10475"/>
                    <a:pt x="25786" y="10475"/>
                  </a:cubicBezTo>
                  <a:cubicBezTo>
                    <a:pt x="26086" y="10442"/>
                    <a:pt x="26320" y="10242"/>
                    <a:pt x="26553" y="10041"/>
                  </a:cubicBezTo>
                  <a:cubicBezTo>
                    <a:pt x="29755" y="7306"/>
                    <a:pt x="33892" y="6039"/>
                    <a:pt x="37928" y="4804"/>
                  </a:cubicBezTo>
                  <a:cubicBezTo>
                    <a:pt x="41797" y="3637"/>
                    <a:pt x="45733" y="2469"/>
                    <a:pt x="49770" y="2203"/>
                  </a:cubicBezTo>
                  <a:cubicBezTo>
                    <a:pt x="50511" y="2160"/>
                    <a:pt x="51248" y="2148"/>
                    <a:pt x="51983" y="2148"/>
                  </a:cubicBezTo>
                  <a:cubicBezTo>
                    <a:pt x="52966" y="2148"/>
                    <a:pt x="53945" y="2170"/>
                    <a:pt x="54922" y="2170"/>
                  </a:cubicBezTo>
                  <a:cubicBezTo>
                    <a:pt x="55518" y="2170"/>
                    <a:pt x="56113" y="2162"/>
                    <a:pt x="56708" y="2136"/>
                  </a:cubicBezTo>
                  <a:cubicBezTo>
                    <a:pt x="56841" y="2036"/>
                    <a:pt x="56941" y="1902"/>
                    <a:pt x="57042" y="1769"/>
                  </a:cubicBezTo>
                  <a:cubicBezTo>
                    <a:pt x="56941" y="1569"/>
                    <a:pt x="56808" y="1369"/>
                    <a:pt x="56608" y="1202"/>
                  </a:cubicBezTo>
                  <a:cubicBezTo>
                    <a:pt x="55340" y="101"/>
                    <a:pt x="53239" y="34"/>
                    <a:pt x="51638" y="1"/>
                  </a:cubicBezTo>
                  <a:cubicBezTo>
                    <a:pt x="51554" y="1"/>
                    <a:pt x="51470" y="0"/>
                    <a:pt x="5138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a:off x="6640113" y="4298725"/>
            <a:ext cx="1373500" cy="922925"/>
            <a:chOff x="2302238" y="842175"/>
            <a:chExt cx="1373500" cy="922925"/>
          </a:xfrm>
        </p:grpSpPr>
        <p:sp>
          <p:nvSpPr>
            <p:cNvPr id="389" name="Google Shape;389;p8"/>
            <p:cNvSpPr/>
            <p:nvPr/>
          </p:nvSpPr>
          <p:spPr>
            <a:xfrm>
              <a:off x="2302238" y="1213850"/>
              <a:ext cx="911500" cy="492875"/>
            </a:xfrm>
            <a:custGeom>
              <a:avLst/>
              <a:gdLst/>
              <a:ahLst/>
              <a:cxnLst/>
              <a:rect l="l" t="t" r="r" b="b"/>
              <a:pathLst>
                <a:path w="36460" h="19715" extrusionOk="0">
                  <a:moveTo>
                    <a:pt x="18213" y="1"/>
                  </a:moveTo>
                  <a:cubicBezTo>
                    <a:pt x="8139" y="1"/>
                    <a:pt x="0" y="4404"/>
                    <a:pt x="0" y="9841"/>
                  </a:cubicBezTo>
                  <a:cubicBezTo>
                    <a:pt x="0" y="15278"/>
                    <a:pt x="8139" y="19715"/>
                    <a:pt x="18213" y="19715"/>
                  </a:cubicBezTo>
                  <a:cubicBezTo>
                    <a:pt x="28287" y="19715"/>
                    <a:pt x="36460" y="15278"/>
                    <a:pt x="36460" y="9841"/>
                  </a:cubicBezTo>
                  <a:cubicBezTo>
                    <a:pt x="36460" y="4404"/>
                    <a:pt x="28287" y="1"/>
                    <a:pt x="1821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2302238" y="1273075"/>
              <a:ext cx="911500" cy="492025"/>
            </a:xfrm>
            <a:custGeom>
              <a:avLst/>
              <a:gdLst/>
              <a:ahLst/>
              <a:cxnLst/>
              <a:rect l="l" t="t" r="r" b="b"/>
              <a:pathLst>
                <a:path w="36460" h="19681" extrusionOk="0">
                  <a:moveTo>
                    <a:pt x="18247" y="0"/>
                  </a:moveTo>
                  <a:cubicBezTo>
                    <a:pt x="9740" y="0"/>
                    <a:pt x="2602" y="3136"/>
                    <a:pt x="567" y="7372"/>
                  </a:cubicBezTo>
                  <a:lnTo>
                    <a:pt x="0" y="7372"/>
                  </a:lnTo>
                  <a:lnTo>
                    <a:pt x="0" y="9841"/>
                  </a:lnTo>
                  <a:cubicBezTo>
                    <a:pt x="0" y="15278"/>
                    <a:pt x="8139" y="19681"/>
                    <a:pt x="18213" y="19681"/>
                  </a:cubicBezTo>
                  <a:cubicBezTo>
                    <a:pt x="28287" y="19681"/>
                    <a:pt x="36460" y="15278"/>
                    <a:pt x="36460" y="9841"/>
                  </a:cubicBezTo>
                  <a:lnTo>
                    <a:pt x="36460" y="7372"/>
                  </a:lnTo>
                  <a:lnTo>
                    <a:pt x="35892" y="7372"/>
                  </a:lnTo>
                  <a:cubicBezTo>
                    <a:pt x="33858" y="3136"/>
                    <a:pt x="26719" y="0"/>
                    <a:pt x="182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2496538" y="1272875"/>
              <a:ext cx="331925" cy="131475"/>
            </a:xfrm>
            <a:custGeom>
              <a:avLst/>
              <a:gdLst/>
              <a:ahLst/>
              <a:cxnLst/>
              <a:rect l="l" t="t" r="r" b="b"/>
              <a:pathLst>
                <a:path w="13277" h="5259" extrusionOk="0">
                  <a:moveTo>
                    <a:pt x="11887" y="1"/>
                  </a:moveTo>
                  <a:cubicBezTo>
                    <a:pt x="11815" y="1"/>
                    <a:pt x="11744" y="4"/>
                    <a:pt x="11675" y="8"/>
                  </a:cubicBezTo>
                  <a:cubicBezTo>
                    <a:pt x="11108" y="8"/>
                    <a:pt x="10541" y="8"/>
                    <a:pt x="9941" y="42"/>
                  </a:cubicBezTo>
                  <a:cubicBezTo>
                    <a:pt x="8707" y="108"/>
                    <a:pt x="7439" y="275"/>
                    <a:pt x="6205" y="475"/>
                  </a:cubicBezTo>
                  <a:cubicBezTo>
                    <a:pt x="4904" y="675"/>
                    <a:pt x="3603" y="942"/>
                    <a:pt x="2335" y="1376"/>
                  </a:cubicBezTo>
                  <a:cubicBezTo>
                    <a:pt x="1501" y="1676"/>
                    <a:pt x="634" y="2076"/>
                    <a:pt x="134" y="2944"/>
                  </a:cubicBezTo>
                  <a:cubicBezTo>
                    <a:pt x="67" y="3044"/>
                    <a:pt x="0" y="3177"/>
                    <a:pt x="0" y="3311"/>
                  </a:cubicBezTo>
                  <a:cubicBezTo>
                    <a:pt x="0" y="3644"/>
                    <a:pt x="301" y="3878"/>
                    <a:pt x="567" y="4011"/>
                  </a:cubicBezTo>
                  <a:cubicBezTo>
                    <a:pt x="1068" y="4278"/>
                    <a:pt x="1602" y="4545"/>
                    <a:pt x="2169" y="4745"/>
                  </a:cubicBezTo>
                  <a:cubicBezTo>
                    <a:pt x="3041" y="5065"/>
                    <a:pt x="3990" y="5258"/>
                    <a:pt x="4904" y="5258"/>
                  </a:cubicBezTo>
                  <a:cubicBezTo>
                    <a:pt x="5038" y="5258"/>
                    <a:pt x="5172" y="5254"/>
                    <a:pt x="5304" y="5245"/>
                  </a:cubicBezTo>
                  <a:cubicBezTo>
                    <a:pt x="5471" y="5212"/>
                    <a:pt x="5671" y="5212"/>
                    <a:pt x="5805" y="5045"/>
                  </a:cubicBezTo>
                  <a:cubicBezTo>
                    <a:pt x="5838" y="5012"/>
                    <a:pt x="5871" y="4912"/>
                    <a:pt x="5871" y="4845"/>
                  </a:cubicBezTo>
                  <a:cubicBezTo>
                    <a:pt x="5838" y="4678"/>
                    <a:pt x="5671" y="4645"/>
                    <a:pt x="5538" y="4612"/>
                  </a:cubicBezTo>
                  <a:cubicBezTo>
                    <a:pt x="5304" y="4612"/>
                    <a:pt x="5104" y="4545"/>
                    <a:pt x="4904" y="4478"/>
                  </a:cubicBezTo>
                  <a:cubicBezTo>
                    <a:pt x="4737" y="4411"/>
                    <a:pt x="4570" y="4311"/>
                    <a:pt x="4504" y="4145"/>
                  </a:cubicBezTo>
                  <a:cubicBezTo>
                    <a:pt x="4470" y="3911"/>
                    <a:pt x="4604" y="3711"/>
                    <a:pt x="4737" y="3611"/>
                  </a:cubicBezTo>
                  <a:cubicBezTo>
                    <a:pt x="6105" y="2610"/>
                    <a:pt x="8039" y="2277"/>
                    <a:pt x="9607" y="2176"/>
                  </a:cubicBezTo>
                  <a:cubicBezTo>
                    <a:pt x="9874" y="2176"/>
                    <a:pt x="10141" y="2176"/>
                    <a:pt x="10374" y="2310"/>
                  </a:cubicBezTo>
                  <a:cubicBezTo>
                    <a:pt x="10675" y="2477"/>
                    <a:pt x="10875" y="2877"/>
                    <a:pt x="10975" y="3244"/>
                  </a:cubicBezTo>
                  <a:cubicBezTo>
                    <a:pt x="11075" y="3511"/>
                    <a:pt x="11142" y="3744"/>
                    <a:pt x="11275" y="3944"/>
                  </a:cubicBezTo>
                  <a:cubicBezTo>
                    <a:pt x="11380" y="4081"/>
                    <a:pt x="11473" y="4135"/>
                    <a:pt x="11557" y="4135"/>
                  </a:cubicBezTo>
                  <a:cubicBezTo>
                    <a:pt x="11738" y="4135"/>
                    <a:pt x="11883" y="3883"/>
                    <a:pt x="12042" y="3678"/>
                  </a:cubicBezTo>
                  <a:cubicBezTo>
                    <a:pt x="12343" y="3344"/>
                    <a:pt x="12676" y="3077"/>
                    <a:pt x="12910" y="2677"/>
                  </a:cubicBezTo>
                  <a:cubicBezTo>
                    <a:pt x="13176" y="2210"/>
                    <a:pt x="13277" y="1609"/>
                    <a:pt x="13210" y="1042"/>
                  </a:cubicBezTo>
                  <a:cubicBezTo>
                    <a:pt x="13176" y="876"/>
                    <a:pt x="13143" y="675"/>
                    <a:pt x="13043" y="509"/>
                  </a:cubicBezTo>
                  <a:cubicBezTo>
                    <a:pt x="12813" y="106"/>
                    <a:pt x="12335" y="1"/>
                    <a:pt x="1188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2825938" y="1293725"/>
              <a:ext cx="290225" cy="157950"/>
            </a:xfrm>
            <a:custGeom>
              <a:avLst/>
              <a:gdLst/>
              <a:ahLst/>
              <a:cxnLst/>
              <a:rect l="l" t="t" r="r" b="b"/>
              <a:pathLst>
                <a:path w="11609" h="6318" extrusionOk="0">
                  <a:moveTo>
                    <a:pt x="5404" y="1"/>
                  </a:moveTo>
                  <a:cubicBezTo>
                    <a:pt x="4287" y="1"/>
                    <a:pt x="3136" y="521"/>
                    <a:pt x="2169" y="1042"/>
                  </a:cubicBezTo>
                  <a:cubicBezTo>
                    <a:pt x="1368" y="1476"/>
                    <a:pt x="601" y="2076"/>
                    <a:pt x="67" y="2877"/>
                  </a:cubicBezTo>
                  <a:cubicBezTo>
                    <a:pt x="34" y="2944"/>
                    <a:pt x="0" y="3010"/>
                    <a:pt x="0" y="3077"/>
                  </a:cubicBezTo>
                  <a:cubicBezTo>
                    <a:pt x="34" y="3144"/>
                    <a:pt x="67" y="3177"/>
                    <a:pt x="134" y="3210"/>
                  </a:cubicBezTo>
                  <a:cubicBezTo>
                    <a:pt x="272" y="3274"/>
                    <a:pt x="414" y="3301"/>
                    <a:pt x="558" y="3301"/>
                  </a:cubicBezTo>
                  <a:cubicBezTo>
                    <a:pt x="865" y="3301"/>
                    <a:pt x="1183" y="3180"/>
                    <a:pt x="1502" y="3044"/>
                  </a:cubicBezTo>
                  <a:cubicBezTo>
                    <a:pt x="2202" y="2743"/>
                    <a:pt x="2903" y="2443"/>
                    <a:pt x="3603" y="2143"/>
                  </a:cubicBezTo>
                  <a:cubicBezTo>
                    <a:pt x="3765" y="2071"/>
                    <a:pt x="3966" y="2009"/>
                    <a:pt x="4154" y="2009"/>
                  </a:cubicBezTo>
                  <a:cubicBezTo>
                    <a:pt x="4313" y="2009"/>
                    <a:pt x="4463" y="2054"/>
                    <a:pt x="4570" y="2176"/>
                  </a:cubicBezTo>
                  <a:cubicBezTo>
                    <a:pt x="4737" y="2377"/>
                    <a:pt x="4771" y="2677"/>
                    <a:pt x="4871" y="2910"/>
                  </a:cubicBezTo>
                  <a:cubicBezTo>
                    <a:pt x="5004" y="3244"/>
                    <a:pt x="5271" y="3444"/>
                    <a:pt x="5538" y="3611"/>
                  </a:cubicBezTo>
                  <a:cubicBezTo>
                    <a:pt x="5805" y="3744"/>
                    <a:pt x="6105" y="3844"/>
                    <a:pt x="6372" y="3978"/>
                  </a:cubicBezTo>
                  <a:cubicBezTo>
                    <a:pt x="6705" y="4144"/>
                    <a:pt x="7005" y="4411"/>
                    <a:pt x="7239" y="4712"/>
                  </a:cubicBezTo>
                  <a:cubicBezTo>
                    <a:pt x="7339" y="4845"/>
                    <a:pt x="7439" y="5012"/>
                    <a:pt x="7439" y="5179"/>
                  </a:cubicBezTo>
                  <a:cubicBezTo>
                    <a:pt x="7439" y="5345"/>
                    <a:pt x="7306" y="5445"/>
                    <a:pt x="7206" y="5512"/>
                  </a:cubicBezTo>
                  <a:cubicBezTo>
                    <a:pt x="7072" y="5579"/>
                    <a:pt x="6939" y="5579"/>
                    <a:pt x="6805" y="5579"/>
                  </a:cubicBezTo>
                  <a:cubicBezTo>
                    <a:pt x="6338" y="5579"/>
                    <a:pt x="5838" y="5579"/>
                    <a:pt x="5371" y="5612"/>
                  </a:cubicBezTo>
                  <a:cubicBezTo>
                    <a:pt x="5238" y="5612"/>
                    <a:pt x="5137" y="5612"/>
                    <a:pt x="5037" y="5646"/>
                  </a:cubicBezTo>
                  <a:cubicBezTo>
                    <a:pt x="4937" y="5712"/>
                    <a:pt x="4837" y="5846"/>
                    <a:pt x="4871" y="5979"/>
                  </a:cubicBezTo>
                  <a:cubicBezTo>
                    <a:pt x="5071" y="6068"/>
                    <a:pt x="5286" y="6098"/>
                    <a:pt x="5496" y="6098"/>
                  </a:cubicBezTo>
                  <a:cubicBezTo>
                    <a:pt x="5601" y="6098"/>
                    <a:pt x="5705" y="6090"/>
                    <a:pt x="5805" y="6079"/>
                  </a:cubicBezTo>
                  <a:cubicBezTo>
                    <a:pt x="5976" y="6073"/>
                    <a:pt x="6149" y="6071"/>
                    <a:pt x="6322" y="6071"/>
                  </a:cubicBezTo>
                  <a:cubicBezTo>
                    <a:pt x="7158" y="6071"/>
                    <a:pt x="8005" y="6135"/>
                    <a:pt x="8807" y="6246"/>
                  </a:cubicBezTo>
                  <a:cubicBezTo>
                    <a:pt x="9093" y="6278"/>
                    <a:pt x="9379" y="6317"/>
                    <a:pt x="9658" y="6317"/>
                  </a:cubicBezTo>
                  <a:cubicBezTo>
                    <a:pt x="9964" y="6317"/>
                    <a:pt x="10262" y="6270"/>
                    <a:pt x="10541" y="6113"/>
                  </a:cubicBezTo>
                  <a:cubicBezTo>
                    <a:pt x="10908" y="5912"/>
                    <a:pt x="11175" y="5512"/>
                    <a:pt x="11342" y="5112"/>
                  </a:cubicBezTo>
                  <a:cubicBezTo>
                    <a:pt x="11509" y="4778"/>
                    <a:pt x="11609" y="4411"/>
                    <a:pt x="11542" y="4044"/>
                  </a:cubicBezTo>
                  <a:cubicBezTo>
                    <a:pt x="11509" y="3778"/>
                    <a:pt x="11409" y="3544"/>
                    <a:pt x="11275" y="3344"/>
                  </a:cubicBezTo>
                  <a:cubicBezTo>
                    <a:pt x="10942" y="2743"/>
                    <a:pt x="10441" y="2343"/>
                    <a:pt x="9908" y="2010"/>
                  </a:cubicBezTo>
                  <a:cubicBezTo>
                    <a:pt x="9407" y="1676"/>
                    <a:pt x="8840" y="1443"/>
                    <a:pt x="8273" y="1176"/>
                  </a:cubicBezTo>
                  <a:cubicBezTo>
                    <a:pt x="7706" y="842"/>
                    <a:pt x="7139" y="475"/>
                    <a:pt x="6538" y="208"/>
                  </a:cubicBezTo>
                  <a:cubicBezTo>
                    <a:pt x="6170" y="63"/>
                    <a:pt x="5789" y="1"/>
                    <a:pt x="54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399788" y="1416500"/>
              <a:ext cx="284400" cy="187050"/>
            </a:xfrm>
            <a:custGeom>
              <a:avLst/>
              <a:gdLst/>
              <a:ahLst/>
              <a:cxnLst/>
              <a:rect l="l" t="t" r="r" b="b"/>
              <a:pathLst>
                <a:path w="11376" h="7482" extrusionOk="0">
                  <a:moveTo>
                    <a:pt x="6305" y="1"/>
                  </a:moveTo>
                  <a:cubicBezTo>
                    <a:pt x="5805" y="1"/>
                    <a:pt x="5338" y="101"/>
                    <a:pt x="4838" y="101"/>
                  </a:cubicBezTo>
                  <a:cubicBezTo>
                    <a:pt x="4725" y="108"/>
                    <a:pt x="4612" y="111"/>
                    <a:pt x="4500" y="111"/>
                  </a:cubicBezTo>
                  <a:cubicBezTo>
                    <a:pt x="3915" y="111"/>
                    <a:pt x="3332" y="31"/>
                    <a:pt x="2756" y="31"/>
                  </a:cubicBezTo>
                  <a:cubicBezTo>
                    <a:pt x="2390" y="31"/>
                    <a:pt x="2028" y="63"/>
                    <a:pt x="1669" y="167"/>
                  </a:cubicBezTo>
                  <a:cubicBezTo>
                    <a:pt x="1469" y="234"/>
                    <a:pt x="1235" y="334"/>
                    <a:pt x="1035" y="468"/>
                  </a:cubicBezTo>
                  <a:cubicBezTo>
                    <a:pt x="601" y="801"/>
                    <a:pt x="301" y="1335"/>
                    <a:pt x="134" y="1902"/>
                  </a:cubicBezTo>
                  <a:cubicBezTo>
                    <a:pt x="1" y="2502"/>
                    <a:pt x="34" y="3136"/>
                    <a:pt x="168" y="3703"/>
                  </a:cubicBezTo>
                  <a:cubicBezTo>
                    <a:pt x="368" y="4437"/>
                    <a:pt x="768" y="5104"/>
                    <a:pt x="1302" y="5505"/>
                  </a:cubicBezTo>
                  <a:cubicBezTo>
                    <a:pt x="1569" y="5671"/>
                    <a:pt x="1836" y="5771"/>
                    <a:pt x="2102" y="5938"/>
                  </a:cubicBezTo>
                  <a:cubicBezTo>
                    <a:pt x="2703" y="6272"/>
                    <a:pt x="3237" y="6739"/>
                    <a:pt x="3837" y="7039"/>
                  </a:cubicBezTo>
                  <a:cubicBezTo>
                    <a:pt x="4473" y="7367"/>
                    <a:pt x="5173" y="7481"/>
                    <a:pt x="5873" y="7481"/>
                  </a:cubicBezTo>
                  <a:cubicBezTo>
                    <a:pt x="6311" y="7481"/>
                    <a:pt x="6749" y="7437"/>
                    <a:pt x="7173" y="7373"/>
                  </a:cubicBezTo>
                  <a:cubicBezTo>
                    <a:pt x="7506" y="7339"/>
                    <a:pt x="7807" y="7273"/>
                    <a:pt x="8107" y="7139"/>
                  </a:cubicBezTo>
                  <a:cubicBezTo>
                    <a:pt x="8474" y="7006"/>
                    <a:pt x="8841" y="6705"/>
                    <a:pt x="9174" y="6439"/>
                  </a:cubicBezTo>
                  <a:cubicBezTo>
                    <a:pt x="9808" y="5938"/>
                    <a:pt x="10375" y="5405"/>
                    <a:pt x="10942" y="4871"/>
                  </a:cubicBezTo>
                  <a:cubicBezTo>
                    <a:pt x="11176" y="4637"/>
                    <a:pt x="11376" y="4370"/>
                    <a:pt x="11376" y="4037"/>
                  </a:cubicBezTo>
                  <a:cubicBezTo>
                    <a:pt x="11376" y="3937"/>
                    <a:pt x="11342" y="3837"/>
                    <a:pt x="11276" y="3770"/>
                  </a:cubicBezTo>
                  <a:cubicBezTo>
                    <a:pt x="11226" y="3703"/>
                    <a:pt x="11151" y="3678"/>
                    <a:pt x="11071" y="3678"/>
                  </a:cubicBezTo>
                  <a:cubicBezTo>
                    <a:pt x="10992" y="3678"/>
                    <a:pt x="10909" y="3703"/>
                    <a:pt x="10842" y="3737"/>
                  </a:cubicBezTo>
                  <a:cubicBezTo>
                    <a:pt x="9725" y="4140"/>
                    <a:pt x="8667" y="4918"/>
                    <a:pt x="7531" y="4918"/>
                  </a:cubicBezTo>
                  <a:cubicBezTo>
                    <a:pt x="7446" y="4918"/>
                    <a:pt x="7359" y="4914"/>
                    <a:pt x="7273" y="4904"/>
                  </a:cubicBezTo>
                  <a:cubicBezTo>
                    <a:pt x="6873" y="4871"/>
                    <a:pt x="6506" y="4771"/>
                    <a:pt x="6139" y="4604"/>
                  </a:cubicBezTo>
                  <a:cubicBezTo>
                    <a:pt x="5805" y="4437"/>
                    <a:pt x="5472" y="4237"/>
                    <a:pt x="5238" y="3937"/>
                  </a:cubicBezTo>
                  <a:cubicBezTo>
                    <a:pt x="4971" y="3637"/>
                    <a:pt x="4771" y="3203"/>
                    <a:pt x="4804" y="2769"/>
                  </a:cubicBezTo>
                  <a:cubicBezTo>
                    <a:pt x="4838" y="2169"/>
                    <a:pt x="5271" y="1669"/>
                    <a:pt x="5738" y="1435"/>
                  </a:cubicBezTo>
                  <a:cubicBezTo>
                    <a:pt x="6205" y="1168"/>
                    <a:pt x="6739" y="1168"/>
                    <a:pt x="7239" y="1068"/>
                  </a:cubicBezTo>
                  <a:cubicBezTo>
                    <a:pt x="7573" y="1035"/>
                    <a:pt x="7973" y="1101"/>
                    <a:pt x="8307" y="901"/>
                  </a:cubicBezTo>
                  <a:cubicBezTo>
                    <a:pt x="9041" y="434"/>
                    <a:pt x="7907" y="234"/>
                    <a:pt x="7606" y="201"/>
                  </a:cubicBezTo>
                  <a:cubicBezTo>
                    <a:pt x="7173" y="134"/>
                    <a:pt x="6739" y="34"/>
                    <a:pt x="630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2740038" y="1453875"/>
              <a:ext cx="345275" cy="166125"/>
            </a:xfrm>
            <a:custGeom>
              <a:avLst/>
              <a:gdLst/>
              <a:ahLst/>
              <a:cxnLst/>
              <a:rect l="l" t="t" r="r" b="b"/>
              <a:pathLst>
                <a:path w="13811" h="6645" extrusionOk="0">
                  <a:moveTo>
                    <a:pt x="5446" y="1"/>
                  </a:moveTo>
                  <a:cubicBezTo>
                    <a:pt x="5366" y="1"/>
                    <a:pt x="5285" y="3"/>
                    <a:pt x="5204" y="7"/>
                  </a:cubicBezTo>
                  <a:cubicBezTo>
                    <a:pt x="5138" y="274"/>
                    <a:pt x="5271" y="574"/>
                    <a:pt x="5471" y="774"/>
                  </a:cubicBezTo>
                  <a:cubicBezTo>
                    <a:pt x="6105" y="1508"/>
                    <a:pt x="7039" y="1775"/>
                    <a:pt x="7673" y="2509"/>
                  </a:cubicBezTo>
                  <a:cubicBezTo>
                    <a:pt x="7806" y="2675"/>
                    <a:pt x="7940" y="2976"/>
                    <a:pt x="7840" y="3176"/>
                  </a:cubicBezTo>
                  <a:cubicBezTo>
                    <a:pt x="7773" y="3276"/>
                    <a:pt x="7673" y="3309"/>
                    <a:pt x="7573" y="3342"/>
                  </a:cubicBezTo>
                  <a:cubicBezTo>
                    <a:pt x="6739" y="3643"/>
                    <a:pt x="5905" y="3943"/>
                    <a:pt x="5071" y="4243"/>
                  </a:cubicBezTo>
                  <a:cubicBezTo>
                    <a:pt x="4537" y="4410"/>
                    <a:pt x="4004" y="4610"/>
                    <a:pt x="3436" y="4677"/>
                  </a:cubicBezTo>
                  <a:cubicBezTo>
                    <a:pt x="3370" y="4681"/>
                    <a:pt x="3304" y="4683"/>
                    <a:pt x="3237" y="4683"/>
                  </a:cubicBezTo>
                  <a:cubicBezTo>
                    <a:pt x="2731" y="4683"/>
                    <a:pt x="2215" y="4563"/>
                    <a:pt x="1802" y="4210"/>
                  </a:cubicBezTo>
                  <a:cubicBezTo>
                    <a:pt x="1402" y="3876"/>
                    <a:pt x="1135" y="3376"/>
                    <a:pt x="935" y="2875"/>
                  </a:cubicBezTo>
                  <a:cubicBezTo>
                    <a:pt x="844" y="2603"/>
                    <a:pt x="753" y="1781"/>
                    <a:pt x="463" y="1781"/>
                  </a:cubicBezTo>
                  <a:cubicBezTo>
                    <a:pt x="433" y="1781"/>
                    <a:pt x="402" y="1790"/>
                    <a:pt x="368" y="1808"/>
                  </a:cubicBezTo>
                  <a:cubicBezTo>
                    <a:pt x="1" y="2042"/>
                    <a:pt x="101" y="3142"/>
                    <a:pt x="101" y="3543"/>
                  </a:cubicBezTo>
                  <a:cubicBezTo>
                    <a:pt x="101" y="4243"/>
                    <a:pt x="101" y="4977"/>
                    <a:pt x="134" y="5711"/>
                  </a:cubicBezTo>
                  <a:cubicBezTo>
                    <a:pt x="134" y="5911"/>
                    <a:pt x="134" y="6111"/>
                    <a:pt x="268" y="6245"/>
                  </a:cubicBezTo>
                  <a:cubicBezTo>
                    <a:pt x="368" y="6345"/>
                    <a:pt x="501" y="6345"/>
                    <a:pt x="601" y="6378"/>
                  </a:cubicBezTo>
                  <a:cubicBezTo>
                    <a:pt x="1101" y="6411"/>
                    <a:pt x="1568" y="6411"/>
                    <a:pt x="2069" y="6445"/>
                  </a:cubicBezTo>
                  <a:cubicBezTo>
                    <a:pt x="2536" y="6511"/>
                    <a:pt x="3003" y="6645"/>
                    <a:pt x="3470" y="6645"/>
                  </a:cubicBezTo>
                  <a:cubicBezTo>
                    <a:pt x="3937" y="6645"/>
                    <a:pt x="4404" y="6545"/>
                    <a:pt x="4837" y="6411"/>
                  </a:cubicBezTo>
                  <a:cubicBezTo>
                    <a:pt x="7573" y="5744"/>
                    <a:pt x="10341" y="5010"/>
                    <a:pt x="12810" y="3409"/>
                  </a:cubicBezTo>
                  <a:cubicBezTo>
                    <a:pt x="13143" y="3209"/>
                    <a:pt x="13477" y="2942"/>
                    <a:pt x="13710" y="2609"/>
                  </a:cubicBezTo>
                  <a:cubicBezTo>
                    <a:pt x="13777" y="2509"/>
                    <a:pt x="13811" y="2408"/>
                    <a:pt x="13811" y="2308"/>
                  </a:cubicBezTo>
                  <a:cubicBezTo>
                    <a:pt x="13811" y="2108"/>
                    <a:pt x="13644" y="2008"/>
                    <a:pt x="13477" y="1941"/>
                  </a:cubicBezTo>
                  <a:cubicBezTo>
                    <a:pt x="12710" y="1675"/>
                    <a:pt x="11909" y="1641"/>
                    <a:pt x="11109" y="1508"/>
                  </a:cubicBezTo>
                  <a:cubicBezTo>
                    <a:pt x="9187" y="1123"/>
                    <a:pt x="7388" y="1"/>
                    <a:pt x="544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2567413" y="1328075"/>
              <a:ext cx="41725" cy="34250"/>
            </a:xfrm>
            <a:custGeom>
              <a:avLst/>
              <a:gdLst/>
              <a:ahLst/>
              <a:cxnLst/>
              <a:rect l="l" t="t" r="r" b="b"/>
              <a:pathLst>
                <a:path w="1669" h="1370" extrusionOk="0">
                  <a:moveTo>
                    <a:pt x="631" y="1"/>
                  </a:moveTo>
                  <a:cubicBezTo>
                    <a:pt x="448" y="1"/>
                    <a:pt x="269" y="108"/>
                    <a:pt x="168" y="235"/>
                  </a:cubicBezTo>
                  <a:cubicBezTo>
                    <a:pt x="1" y="435"/>
                    <a:pt x="1" y="702"/>
                    <a:pt x="134" y="902"/>
                  </a:cubicBezTo>
                  <a:cubicBezTo>
                    <a:pt x="268" y="1203"/>
                    <a:pt x="668" y="1369"/>
                    <a:pt x="968" y="1369"/>
                  </a:cubicBezTo>
                  <a:cubicBezTo>
                    <a:pt x="1435" y="1369"/>
                    <a:pt x="1669" y="769"/>
                    <a:pt x="1335" y="435"/>
                  </a:cubicBezTo>
                  <a:cubicBezTo>
                    <a:pt x="1168" y="269"/>
                    <a:pt x="1035" y="135"/>
                    <a:pt x="801" y="35"/>
                  </a:cubicBezTo>
                  <a:cubicBezTo>
                    <a:pt x="746" y="11"/>
                    <a:pt x="688" y="1"/>
                    <a:pt x="6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2649138" y="1299750"/>
              <a:ext cx="20050" cy="25250"/>
            </a:xfrm>
            <a:custGeom>
              <a:avLst/>
              <a:gdLst/>
              <a:ahLst/>
              <a:cxnLst/>
              <a:rect l="l" t="t" r="r" b="b"/>
              <a:pathLst>
                <a:path w="802" h="1010" extrusionOk="0">
                  <a:moveTo>
                    <a:pt x="389" y="1"/>
                  </a:moveTo>
                  <a:cubicBezTo>
                    <a:pt x="193" y="1"/>
                    <a:pt x="1" y="134"/>
                    <a:pt x="1" y="401"/>
                  </a:cubicBezTo>
                  <a:cubicBezTo>
                    <a:pt x="1" y="534"/>
                    <a:pt x="1" y="634"/>
                    <a:pt x="34" y="735"/>
                  </a:cubicBezTo>
                  <a:cubicBezTo>
                    <a:pt x="84" y="918"/>
                    <a:pt x="243" y="1010"/>
                    <a:pt x="401" y="1010"/>
                  </a:cubicBezTo>
                  <a:cubicBezTo>
                    <a:pt x="559" y="1010"/>
                    <a:pt x="718" y="918"/>
                    <a:pt x="768" y="735"/>
                  </a:cubicBezTo>
                  <a:cubicBezTo>
                    <a:pt x="801" y="634"/>
                    <a:pt x="801" y="501"/>
                    <a:pt x="801" y="401"/>
                  </a:cubicBezTo>
                  <a:cubicBezTo>
                    <a:pt x="785" y="134"/>
                    <a:pt x="584" y="1"/>
                    <a:pt x="38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700013" y="1287675"/>
              <a:ext cx="25050" cy="24100"/>
            </a:xfrm>
            <a:custGeom>
              <a:avLst/>
              <a:gdLst/>
              <a:ahLst/>
              <a:cxnLst/>
              <a:rect l="l" t="t" r="r" b="b"/>
              <a:pathLst>
                <a:path w="1002" h="964" extrusionOk="0">
                  <a:moveTo>
                    <a:pt x="559" y="1"/>
                  </a:moveTo>
                  <a:cubicBezTo>
                    <a:pt x="502" y="1"/>
                    <a:pt x="447" y="15"/>
                    <a:pt x="401" y="50"/>
                  </a:cubicBezTo>
                  <a:cubicBezTo>
                    <a:pt x="301" y="117"/>
                    <a:pt x="234" y="183"/>
                    <a:pt x="167" y="284"/>
                  </a:cubicBezTo>
                  <a:cubicBezTo>
                    <a:pt x="34" y="450"/>
                    <a:pt x="1" y="684"/>
                    <a:pt x="167" y="851"/>
                  </a:cubicBezTo>
                  <a:cubicBezTo>
                    <a:pt x="238" y="921"/>
                    <a:pt x="354" y="964"/>
                    <a:pt x="469" y="964"/>
                  </a:cubicBezTo>
                  <a:cubicBezTo>
                    <a:pt x="571" y="964"/>
                    <a:pt x="671" y="929"/>
                    <a:pt x="734" y="851"/>
                  </a:cubicBezTo>
                  <a:cubicBezTo>
                    <a:pt x="801" y="751"/>
                    <a:pt x="868" y="684"/>
                    <a:pt x="901" y="584"/>
                  </a:cubicBezTo>
                  <a:cubicBezTo>
                    <a:pt x="1001" y="417"/>
                    <a:pt x="1001" y="250"/>
                    <a:pt x="868" y="117"/>
                  </a:cubicBezTo>
                  <a:cubicBezTo>
                    <a:pt x="781" y="52"/>
                    <a:pt x="666" y="1"/>
                    <a:pt x="5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2763788" y="1293325"/>
              <a:ext cx="32400" cy="24500"/>
            </a:xfrm>
            <a:custGeom>
              <a:avLst/>
              <a:gdLst/>
              <a:ahLst/>
              <a:cxnLst/>
              <a:rect l="l" t="t" r="r" b="b"/>
              <a:pathLst>
                <a:path w="1296" h="980" extrusionOk="0">
                  <a:moveTo>
                    <a:pt x="733" y="0"/>
                  </a:moveTo>
                  <a:cubicBezTo>
                    <a:pt x="665" y="0"/>
                    <a:pt x="592" y="18"/>
                    <a:pt x="518" y="58"/>
                  </a:cubicBezTo>
                  <a:cubicBezTo>
                    <a:pt x="418" y="91"/>
                    <a:pt x="352" y="191"/>
                    <a:pt x="252" y="258"/>
                  </a:cubicBezTo>
                  <a:cubicBezTo>
                    <a:pt x="0" y="537"/>
                    <a:pt x="240" y="980"/>
                    <a:pt x="559" y="980"/>
                  </a:cubicBezTo>
                  <a:cubicBezTo>
                    <a:pt x="621" y="980"/>
                    <a:pt x="687" y="963"/>
                    <a:pt x="752" y="925"/>
                  </a:cubicBezTo>
                  <a:cubicBezTo>
                    <a:pt x="852" y="858"/>
                    <a:pt x="952" y="825"/>
                    <a:pt x="1019" y="725"/>
                  </a:cubicBezTo>
                  <a:cubicBezTo>
                    <a:pt x="1296" y="420"/>
                    <a:pt x="1067" y="0"/>
                    <a:pt x="73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2955413" y="1318450"/>
              <a:ext cx="30675" cy="22000"/>
            </a:xfrm>
            <a:custGeom>
              <a:avLst/>
              <a:gdLst/>
              <a:ahLst/>
              <a:cxnLst/>
              <a:rect l="l" t="t" r="r" b="b"/>
              <a:pathLst>
                <a:path w="1227" h="880" extrusionOk="0">
                  <a:moveTo>
                    <a:pt x="812" y="0"/>
                  </a:moveTo>
                  <a:cubicBezTo>
                    <a:pt x="738" y="0"/>
                    <a:pt x="661" y="19"/>
                    <a:pt x="592" y="53"/>
                  </a:cubicBezTo>
                  <a:cubicBezTo>
                    <a:pt x="492" y="87"/>
                    <a:pt x="425" y="120"/>
                    <a:pt x="359" y="153"/>
                  </a:cubicBezTo>
                  <a:cubicBezTo>
                    <a:pt x="1" y="303"/>
                    <a:pt x="177" y="879"/>
                    <a:pt x="528" y="879"/>
                  </a:cubicBezTo>
                  <a:cubicBezTo>
                    <a:pt x="570" y="879"/>
                    <a:pt x="613" y="871"/>
                    <a:pt x="659" y="854"/>
                  </a:cubicBezTo>
                  <a:cubicBezTo>
                    <a:pt x="726" y="820"/>
                    <a:pt x="792" y="787"/>
                    <a:pt x="892" y="754"/>
                  </a:cubicBezTo>
                  <a:cubicBezTo>
                    <a:pt x="1093" y="687"/>
                    <a:pt x="1226" y="454"/>
                    <a:pt x="1126" y="220"/>
                  </a:cubicBezTo>
                  <a:cubicBezTo>
                    <a:pt x="1082" y="67"/>
                    <a:pt x="953"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2991888" y="1351025"/>
              <a:ext cx="31725" cy="22975"/>
            </a:xfrm>
            <a:custGeom>
              <a:avLst/>
              <a:gdLst/>
              <a:ahLst/>
              <a:cxnLst/>
              <a:rect l="l" t="t" r="r" b="b"/>
              <a:pathLst>
                <a:path w="1269" h="919" extrusionOk="0">
                  <a:moveTo>
                    <a:pt x="778" y="0"/>
                  </a:moveTo>
                  <a:cubicBezTo>
                    <a:pt x="741" y="0"/>
                    <a:pt x="704" y="6"/>
                    <a:pt x="668" y="18"/>
                  </a:cubicBezTo>
                  <a:cubicBezTo>
                    <a:pt x="568" y="51"/>
                    <a:pt x="501" y="85"/>
                    <a:pt x="401" y="85"/>
                  </a:cubicBezTo>
                  <a:cubicBezTo>
                    <a:pt x="167" y="118"/>
                    <a:pt x="1" y="285"/>
                    <a:pt x="1" y="518"/>
                  </a:cubicBezTo>
                  <a:cubicBezTo>
                    <a:pt x="1" y="752"/>
                    <a:pt x="167" y="918"/>
                    <a:pt x="401" y="918"/>
                  </a:cubicBezTo>
                  <a:cubicBezTo>
                    <a:pt x="601" y="918"/>
                    <a:pt x="834" y="885"/>
                    <a:pt x="1001" y="785"/>
                  </a:cubicBezTo>
                  <a:cubicBezTo>
                    <a:pt x="1168" y="652"/>
                    <a:pt x="1268" y="451"/>
                    <a:pt x="1168" y="251"/>
                  </a:cubicBezTo>
                  <a:cubicBezTo>
                    <a:pt x="1113" y="115"/>
                    <a:pt x="947" y="0"/>
                    <a:pt x="77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3018563" y="1389825"/>
              <a:ext cx="34225" cy="22850"/>
            </a:xfrm>
            <a:custGeom>
              <a:avLst/>
              <a:gdLst/>
              <a:ahLst/>
              <a:cxnLst/>
              <a:rect l="l" t="t" r="r" b="b"/>
              <a:pathLst>
                <a:path w="1369" h="914" extrusionOk="0">
                  <a:moveTo>
                    <a:pt x="568" y="0"/>
                  </a:moveTo>
                  <a:cubicBezTo>
                    <a:pt x="134" y="34"/>
                    <a:pt x="1" y="701"/>
                    <a:pt x="468" y="801"/>
                  </a:cubicBezTo>
                  <a:lnTo>
                    <a:pt x="768" y="901"/>
                  </a:lnTo>
                  <a:cubicBezTo>
                    <a:pt x="803" y="910"/>
                    <a:pt x="838" y="914"/>
                    <a:pt x="873" y="914"/>
                  </a:cubicBezTo>
                  <a:cubicBezTo>
                    <a:pt x="1101" y="914"/>
                    <a:pt x="1306" y="732"/>
                    <a:pt x="1335" y="501"/>
                  </a:cubicBezTo>
                  <a:cubicBezTo>
                    <a:pt x="1369" y="267"/>
                    <a:pt x="1168" y="0"/>
                    <a:pt x="90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2494863" y="1433100"/>
              <a:ext cx="25875" cy="18450"/>
            </a:xfrm>
            <a:custGeom>
              <a:avLst/>
              <a:gdLst/>
              <a:ahLst/>
              <a:cxnLst/>
              <a:rect l="l" t="t" r="r" b="b"/>
              <a:pathLst>
                <a:path w="1035" h="738" extrusionOk="0">
                  <a:moveTo>
                    <a:pt x="712" y="0"/>
                  </a:moveTo>
                  <a:cubicBezTo>
                    <a:pt x="697" y="0"/>
                    <a:pt x="683" y="1"/>
                    <a:pt x="668" y="4"/>
                  </a:cubicBezTo>
                  <a:cubicBezTo>
                    <a:pt x="534" y="4"/>
                    <a:pt x="401" y="4"/>
                    <a:pt x="268" y="71"/>
                  </a:cubicBezTo>
                  <a:cubicBezTo>
                    <a:pt x="167" y="104"/>
                    <a:pt x="34" y="171"/>
                    <a:pt x="34" y="304"/>
                  </a:cubicBezTo>
                  <a:cubicBezTo>
                    <a:pt x="1" y="404"/>
                    <a:pt x="1" y="471"/>
                    <a:pt x="67" y="571"/>
                  </a:cubicBezTo>
                  <a:cubicBezTo>
                    <a:pt x="101" y="671"/>
                    <a:pt x="234" y="704"/>
                    <a:pt x="368" y="738"/>
                  </a:cubicBezTo>
                  <a:cubicBezTo>
                    <a:pt x="468" y="738"/>
                    <a:pt x="568" y="704"/>
                    <a:pt x="668" y="704"/>
                  </a:cubicBezTo>
                  <a:cubicBezTo>
                    <a:pt x="868" y="671"/>
                    <a:pt x="1035" y="538"/>
                    <a:pt x="1035" y="337"/>
                  </a:cubicBezTo>
                  <a:cubicBezTo>
                    <a:pt x="1035" y="183"/>
                    <a:pt x="892" y="0"/>
                    <a:pt x="7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2461513" y="1481525"/>
              <a:ext cx="44950" cy="27400"/>
            </a:xfrm>
            <a:custGeom>
              <a:avLst/>
              <a:gdLst/>
              <a:ahLst/>
              <a:cxnLst/>
              <a:rect l="l" t="t" r="r" b="b"/>
              <a:pathLst>
                <a:path w="1798" h="1096" extrusionOk="0">
                  <a:moveTo>
                    <a:pt x="1128" y="1"/>
                  </a:moveTo>
                  <a:cubicBezTo>
                    <a:pt x="1119" y="1"/>
                    <a:pt x="1110" y="1"/>
                    <a:pt x="1101" y="2"/>
                  </a:cubicBezTo>
                  <a:cubicBezTo>
                    <a:pt x="834" y="2"/>
                    <a:pt x="434" y="68"/>
                    <a:pt x="234" y="268"/>
                  </a:cubicBezTo>
                  <a:cubicBezTo>
                    <a:pt x="0" y="469"/>
                    <a:pt x="34" y="902"/>
                    <a:pt x="334" y="1036"/>
                  </a:cubicBezTo>
                  <a:cubicBezTo>
                    <a:pt x="429" y="1077"/>
                    <a:pt x="522" y="1096"/>
                    <a:pt x="612" y="1096"/>
                  </a:cubicBezTo>
                  <a:cubicBezTo>
                    <a:pt x="1306" y="1096"/>
                    <a:pt x="1798" y="1"/>
                    <a:pt x="112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2495713" y="1542525"/>
              <a:ext cx="26700" cy="24800"/>
            </a:xfrm>
            <a:custGeom>
              <a:avLst/>
              <a:gdLst/>
              <a:ahLst/>
              <a:cxnLst/>
              <a:rect l="l" t="t" r="r" b="b"/>
              <a:pathLst>
                <a:path w="1068" h="992" extrusionOk="0">
                  <a:moveTo>
                    <a:pt x="584" y="0"/>
                  </a:moveTo>
                  <a:cubicBezTo>
                    <a:pt x="478" y="0"/>
                    <a:pt x="371" y="42"/>
                    <a:pt x="300" y="130"/>
                  </a:cubicBezTo>
                  <a:cubicBezTo>
                    <a:pt x="267" y="163"/>
                    <a:pt x="200" y="230"/>
                    <a:pt x="167" y="297"/>
                  </a:cubicBezTo>
                  <a:cubicBezTo>
                    <a:pt x="0" y="464"/>
                    <a:pt x="0" y="764"/>
                    <a:pt x="200" y="897"/>
                  </a:cubicBezTo>
                  <a:cubicBezTo>
                    <a:pt x="278" y="962"/>
                    <a:pt x="366" y="992"/>
                    <a:pt x="455" y="992"/>
                  </a:cubicBezTo>
                  <a:cubicBezTo>
                    <a:pt x="593" y="992"/>
                    <a:pt x="732" y="919"/>
                    <a:pt x="834" y="797"/>
                  </a:cubicBezTo>
                  <a:cubicBezTo>
                    <a:pt x="867" y="730"/>
                    <a:pt x="901" y="664"/>
                    <a:pt x="934" y="630"/>
                  </a:cubicBezTo>
                  <a:cubicBezTo>
                    <a:pt x="1067" y="464"/>
                    <a:pt x="1001" y="197"/>
                    <a:pt x="834" y="97"/>
                  </a:cubicBezTo>
                  <a:cubicBezTo>
                    <a:pt x="771" y="34"/>
                    <a:pt x="678" y="0"/>
                    <a:pt x="58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2574913" y="1559500"/>
              <a:ext cx="25900" cy="27575"/>
            </a:xfrm>
            <a:custGeom>
              <a:avLst/>
              <a:gdLst/>
              <a:ahLst/>
              <a:cxnLst/>
              <a:rect l="l" t="t" r="r" b="b"/>
              <a:pathLst>
                <a:path w="1036" h="1103" extrusionOk="0">
                  <a:moveTo>
                    <a:pt x="583" y="1"/>
                  </a:moveTo>
                  <a:cubicBezTo>
                    <a:pt x="402" y="1"/>
                    <a:pt x="256" y="126"/>
                    <a:pt x="201" y="318"/>
                  </a:cubicBezTo>
                  <a:cubicBezTo>
                    <a:pt x="168" y="385"/>
                    <a:pt x="134" y="452"/>
                    <a:pt x="101" y="552"/>
                  </a:cubicBezTo>
                  <a:cubicBezTo>
                    <a:pt x="1" y="752"/>
                    <a:pt x="201" y="1019"/>
                    <a:pt x="401" y="1086"/>
                  </a:cubicBezTo>
                  <a:cubicBezTo>
                    <a:pt x="442" y="1097"/>
                    <a:pt x="485" y="1103"/>
                    <a:pt x="528" y="1103"/>
                  </a:cubicBezTo>
                  <a:cubicBezTo>
                    <a:pt x="731" y="1103"/>
                    <a:pt x="941" y="978"/>
                    <a:pt x="968" y="785"/>
                  </a:cubicBezTo>
                  <a:cubicBezTo>
                    <a:pt x="968" y="685"/>
                    <a:pt x="1002" y="619"/>
                    <a:pt x="1002" y="552"/>
                  </a:cubicBezTo>
                  <a:cubicBezTo>
                    <a:pt x="1035" y="318"/>
                    <a:pt x="935" y="85"/>
                    <a:pt x="701" y="18"/>
                  </a:cubicBezTo>
                  <a:cubicBezTo>
                    <a:pt x="661" y="6"/>
                    <a:pt x="621" y="1"/>
                    <a:pt x="5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2958188" y="1496875"/>
              <a:ext cx="37050" cy="26050"/>
            </a:xfrm>
            <a:custGeom>
              <a:avLst/>
              <a:gdLst/>
              <a:ahLst/>
              <a:cxnLst/>
              <a:rect l="l" t="t" r="r" b="b"/>
              <a:pathLst>
                <a:path w="1482" h="1042" extrusionOk="0">
                  <a:moveTo>
                    <a:pt x="450" y="0"/>
                  </a:moveTo>
                  <a:cubicBezTo>
                    <a:pt x="182" y="0"/>
                    <a:pt x="1" y="112"/>
                    <a:pt x="181" y="488"/>
                  </a:cubicBezTo>
                  <a:cubicBezTo>
                    <a:pt x="297" y="777"/>
                    <a:pt x="638" y="1042"/>
                    <a:pt x="988" y="1042"/>
                  </a:cubicBezTo>
                  <a:cubicBezTo>
                    <a:pt x="1041" y="1042"/>
                    <a:pt x="1095" y="1035"/>
                    <a:pt x="1148" y="1022"/>
                  </a:cubicBezTo>
                  <a:cubicBezTo>
                    <a:pt x="1315" y="955"/>
                    <a:pt x="1449" y="822"/>
                    <a:pt x="1449" y="655"/>
                  </a:cubicBezTo>
                  <a:cubicBezTo>
                    <a:pt x="1482" y="488"/>
                    <a:pt x="1415" y="255"/>
                    <a:pt x="1248" y="188"/>
                  </a:cubicBezTo>
                  <a:cubicBezTo>
                    <a:pt x="1096" y="120"/>
                    <a:pt x="727" y="0"/>
                    <a:pt x="45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2921838" y="1546475"/>
              <a:ext cx="23375" cy="21925"/>
            </a:xfrm>
            <a:custGeom>
              <a:avLst/>
              <a:gdLst/>
              <a:ahLst/>
              <a:cxnLst/>
              <a:rect l="l" t="t" r="r" b="b"/>
              <a:pathLst>
                <a:path w="935" h="877" extrusionOk="0">
                  <a:moveTo>
                    <a:pt x="431" y="1"/>
                  </a:moveTo>
                  <a:cubicBezTo>
                    <a:pt x="346" y="1"/>
                    <a:pt x="263" y="26"/>
                    <a:pt x="201" y="72"/>
                  </a:cubicBezTo>
                  <a:cubicBezTo>
                    <a:pt x="34" y="206"/>
                    <a:pt x="1" y="406"/>
                    <a:pt x="101" y="572"/>
                  </a:cubicBezTo>
                  <a:cubicBezTo>
                    <a:pt x="101" y="606"/>
                    <a:pt x="101" y="639"/>
                    <a:pt x="134" y="673"/>
                  </a:cubicBezTo>
                  <a:cubicBezTo>
                    <a:pt x="192" y="809"/>
                    <a:pt x="319" y="877"/>
                    <a:pt x="454" y="877"/>
                  </a:cubicBezTo>
                  <a:cubicBezTo>
                    <a:pt x="550" y="877"/>
                    <a:pt x="651" y="842"/>
                    <a:pt x="734" y="773"/>
                  </a:cubicBezTo>
                  <a:cubicBezTo>
                    <a:pt x="901" y="639"/>
                    <a:pt x="935" y="372"/>
                    <a:pt x="768" y="172"/>
                  </a:cubicBezTo>
                  <a:cubicBezTo>
                    <a:pt x="734" y="172"/>
                    <a:pt x="734" y="139"/>
                    <a:pt x="701" y="105"/>
                  </a:cubicBezTo>
                  <a:cubicBezTo>
                    <a:pt x="630" y="34"/>
                    <a:pt x="529" y="1"/>
                    <a:pt x="43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2855113" y="1575575"/>
              <a:ext cx="24225" cy="21925"/>
            </a:xfrm>
            <a:custGeom>
              <a:avLst/>
              <a:gdLst/>
              <a:ahLst/>
              <a:cxnLst/>
              <a:rect l="l" t="t" r="r" b="b"/>
              <a:pathLst>
                <a:path w="969" h="877" extrusionOk="0">
                  <a:moveTo>
                    <a:pt x="417" y="0"/>
                  </a:moveTo>
                  <a:cubicBezTo>
                    <a:pt x="209" y="0"/>
                    <a:pt x="60" y="174"/>
                    <a:pt x="34" y="409"/>
                  </a:cubicBezTo>
                  <a:cubicBezTo>
                    <a:pt x="34" y="443"/>
                    <a:pt x="34" y="443"/>
                    <a:pt x="34" y="443"/>
                  </a:cubicBezTo>
                  <a:cubicBezTo>
                    <a:pt x="1" y="609"/>
                    <a:pt x="134" y="776"/>
                    <a:pt x="268" y="843"/>
                  </a:cubicBezTo>
                  <a:cubicBezTo>
                    <a:pt x="323" y="865"/>
                    <a:pt x="379" y="876"/>
                    <a:pt x="432" y="876"/>
                  </a:cubicBezTo>
                  <a:cubicBezTo>
                    <a:pt x="538" y="876"/>
                    <a:pt x="635" y="832"/>
                    <a:pt x="701" y="743"/>
                  </a:cubicBezTo>
                  <a:lnTo>
                    <a:pt x="735" y="709"/>
                  </a:lnTo>
                  <a:cubicBezTo>
                    <a:pt x="968" y="509"/>
                    <a:pt x="868" y="142"/>
                    <a:pt x="601" y="42"/>
                  </a:cubicBezTo>
                  <a:cubicBezTo>
                    <a:pt x="536" y="13"/>
                    <a:pt x="475" y="0"/>
                    <a:pt x="41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2733363" y="900550"/>
              <a:ext cx="928200" cy="499050"/>
            </a:xfrm>
            <a:custGeom>
              <a:avLst/>
              <a:gdLst/>
              <a:ahLst/>
              <a:cxnLst/>
              <a:rect l="l" t="t" r="r" b="b"/>
              <a:pathLst>
                <a:path w="37128" h="19962" extrusionOk="0">
                  <a:moveTo>
                    <a:pt x="16204" y="0"/>
                  </a:moveTo>
                  <a:cubicBezTo>
                    <a:pt x="9285" y="0"/>
                    <a:pt x="3518" y="2230"/>
                    <a:pt x="1402" y="5661"/>
                  </a:cubicBezTo>
                  <a:lnTo>
                    <a:pt x="835" y="5628"/>
                  </a:lnTo>
                  <a:lnTo>
                    <a:pt x="568" y="8063"/>
                  </a:lnTo>
                  <a:cubicBezTo>
                    <a:pt x="1" y="13467"/>
                    <a:pt x="7673" y="18704"/>
                    <a:pt x="17680" y="19771"/>
                  </a:cubicBezTo>
                  <a:cubicBezTo>
                    <a:pt x="18887" y="19900"/>
                    <a:pt x="20073" y="19962"/>
                    <a:pt x="21227" y="19962"/>
                  </a:cubicBezTo>
                  <a:cubicBezTo>
                    <a:pt x="29666" y="19962"/>
                    <a:pt x="36362" y="16653"/>
                    <a:pt x="36860" y="11899"/>
                  </a:cubicBezTo>
                  <a:lnTo>
                    <a:pt x="37127" y="9464"/>
                  </a:lnTo>
                  <a:lnTo>
                    <a:pt x="36560" y="9397"/>
                  </a:lnTo>
                  <a:cubicBezTo>
                    <a:pt x="34992" y="4961"/>
                    <a:pt x="28221" y="1091"/>
                    <a:pt x="19748" y="191"/>
                  </a:cubicBezTo>
                  <a:cubicBezTo>
                    <a:pt x="18543" y="62"/>
                    <a:pt x="17357" y="0"/>
                    <a:pt x="1620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2740038" y="842175"/>
              <a:ext cx="935700" cy="499050"/>
            </a:xfrm>
            <a:custGeom>
              <a:avLst/>
              <a:gdLst/>
              <a:ahLst/>
              <a:cxnLst/>
              <a:rect l="l" t="t" r="r" b="b"/>
              <a:pathLst>
                <a:path w="37428" h="19962" extrusionOk="0">
                  <a:moveTo>
                    <a:pt x="16201" y="1"/>
                  </a:moveTo>
                  <a:cubicBezTo>
                    <a:pt x="7762" y="1"/>
                    <a:pt x="1067" y="3309"/>
                    <a:pt x="568" y="8063"/>
                  </a:cubicBezTo>
                  <a:cubicBezTo>
                    <a:pt x="1" y="13467"/>
                    <a:pt x="7639" y="18704"/>
                    <a:pt x="17680" y="19771"/>
                  </a:cubicBezTo>
                  <a:cubicBezTo>
                    <a:pt x="18883" y="19900"/>
                    <a:pt x="20066" y="19962"/>
                    <a:pt x="21216" y="19962"/>
                  </a:cubicBezTo>
                  <a:cubicBezTo>
                    <a:pt x="29633" y="19962"/>
                    <a:pt x="36328" y="16653"/>
                    <a:pt x="36827" y="11899"/>
                  </a:cubicBezTo>
                  <a:cubicBezTo>
                    <a:pt x="37427" y="6495"/>
                    <a:pt x="29755" y="1225"/>
                    <a:pt x="19748" y="191"/>
                  </a:cubicBezTo>
                  <a:cubicBezTo>
                    <a:pt x="18541" y="62"/>
                    <a:pt x="17355" y="1"/>
                    <a:pt x="162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2771738" y="865675"/>
              <a:ext cx="871475" cy="451825"/>
            </a:xfrm>
            <a:custGeom>
              <a:avLst/>
              <a:gdLst/>
              <a:ahLst/>
              <a:cxnLst/>
              <a:rect l="l" t="t" r="r" b="b"/>
              <a:pathLst>
                <a:path w="34859" h="18073" extrusionOk="0">
                  <a:moveTo>
                    <a:pt x="14955" y="0"/>
                  </a:moveTo>
                  <a:cubicBezTo>
                    <a:pt x="7136" y="0"/>
                    <a:pt x="968" y="2964"/>
                    <a:pt x="501" y="7256"/>
                  </a:cubicBezTo>
                  <a:cubicBezTo>
                    <a:pt x="0" y="12127"/>
                    <a:pt x="7139" y="16897"/>
                    <a:pt x="16512" y="17897"/>
                  </a:cubicBezTo>
                  <a:cubicBezTo>
                    <a:pt x="17653" y="18016"/>
                    <a:pt x="18774" y="18072"/>
                    <a:pt x="19863" y="18072"/>
                  </a:cubicBezTo>
                  <a:cubicBezTo>
                    <a:pt x="27696" y="18072"/>
                    <a:pt x="33919" y="15130"/>
                    <a:pt x="34358" y="10826"/>
                  </a:cubicBezTo>
                  <a:cubicBezTo>
                    <a:pt x="34858" y="5922"/>
                    <a:pt x="27720" y="1185"/>
                    <a:pt x="18380" y="185"/>
                  </a:cubicBezTo>
                  <a:cubicBezTo>
                    <a:pt x="17213" y="60"/>
                    <a:pt x="16067" y="0"/>
                    <a:pt x="1495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957688" y="904050"/>
              <a:ext cx="336100" cy="118025"/>
            </a:xfrm>
            <a:custGeom>
              <a:avLst/>
              <a:gdLst/>
              <a:ahLst/>
              <a:cxnLst/>
              <a:rect l="l" t="t" r="r" b="b"/>
              <a:pathLst>
                <a:path w="13444" h="4721" extrusionOk="0">
                  <a:moveTo>
                    <a:pt x="8390" y="1"/>
                  </a:moveTo>
                  <a:cubicBezTo>
                    <a:pt x="7765" y="1"/>
                    <a:pt x="7139" y="17"/>
                    <a:pt x="6506" y="51"/>
                  </a:cubicBezTo>
                  <a:cubicBezTo>
                    <a:pt x="5205" y="151"/>
                    <a:pt x="3870" y="284"/>
                    <a:pt x="2569" y="584"/>
                  </a:cubicBezTo>
                  <a:cubicBezTo>
                    <a:pt x="1702" y="785"/>
                    <a:pt x="801" y="1085"/>
                    <a:pt x="234" y="1885"/>
                  </a:cubicBezTo>
                  <a:cubicBezTo>
                    <a:pt x="134" y="1985"/>
                    <a:pt x="68" y="2119"/>
                    <a:pt x="34" y="2252"/>
                  </a:cubicBezTo>
                  <a:cubicBezTo>
                    <a:pt x="1" y="2586"/>
                    <a:pt x="268" y="2819"/>
                    <a:pt x="535" y="2986"/>
                  </a:cubicBezTo>
                  <a:cubicBezTo>
                    <a:pt x="1035" y="3320"/>
                    <a:pt x="1502" y="3653"/>
                    <a:pt x="2036" y="3920"/>
                  </a:cubicBezTo>
                  <a:cubicBezTo>
                    <a:pt x="3003" y="4387"/>
                    <a:pt x="4070" y="4687"/>
                    <a:pt x="5105" y="4721"/>
                  </a:cubicBezTo>
                  <a:cubicBezTo>
                    <a:pt x="5305" y="4721"/>
                    <a:pt x="5471" y="4721"/>
                    <a:pt x="5605" y="4587"/>
                  </a:cubicBezTo>
                  <a:cubicBezTo>
                    <a:pt x="5672" y="4554"/>
                    <a:pt x="5738" y="4454"/>
                    <a:pt x="5705" y="4387"/>
                  </a:cubicBezTo>
                  <a:cubicBezTo>
                    <a:pt x="5705" y="4220"/>
                    <a:pt x="5538" y="4154"/>
                    <a:pt x="5405" y="4120"/>
                  </a:cubicBezTo>
                  <a:cubicBezTo>
                    <a:pt x="5205" y="4087"/>
                    <a:pt x="4971" y="4020"/>
                    <a:pt x="4771" y="3920"/>
                  </a:cubicBezTo>
                  <a:cubicBezTo>
                    <a:pt x="4638" y="3853"/>
                    <a:pt x="4471" y="3720"/>
                    <a:pt x="4437" y="3520"/>
                  </a:cubicBezTo>
                  <a:cubicBezTo>
                    <a:pt x="4404" y="3320"/>
                    <a:pt x="4571" y="3153"/>
                    <a:pt x="4738" y="3053"/>
                  </a:cubicBezTo>
                  <a:cubicBezTo>
                    <a:pt x="5976" y="2321"/>
                    <a:pt x="7547" y="2135"/>
                    <a:pt x="8970" y="2135"/>
                  </a:cubicBezTo>
                  <a:cubicBezTo>
                    <a:pt x="9233" y="2135"/>
                    <a:pt x="9491" y="2142"/>
                    <a:pt x="9741" y="2152"/>
                  </a:cubicBezTo>
                  <a:cubicBezTo>
                    <a:pt x="9975" y="2152"/>
                    <a:pt x="10242" y="2186"/>
                    <a:pt x="10442" y="2319"/>
                  </a:cubicBezTo>
                  <a:cubicBezTo>
                    <a:pt x="10742" y="2552"/>
                    <a:pt x="10875" y="2953"/>
                    <a:pt x="10975" y="3353"/>
                  </a:cubicBezTo>
                  <a:cubicBezTo>
                    <a:pt x="11009" y="3620"/>
                    <a:pt x="11042" y="3853"/>
                    <a:pt x="11176" y="4054"/>
                  </a:cubicBezTo>
                  <a:cubicBezTo>
                    <a:pt x="11280" y="4227"/>
                    <a:pt x="11376" y="4292"/>
                    <a:pt x="11468" y="4292"/>
                  </a:cubicBezTo>
                  <a:cubicBezTo>
                    <a:pt x="11642" y="4292"/>
                    <a:pt x="11802" y="4061"/>
                    <a:pt x="11976" y="3887"/>
                  </a:cubicBezTo>
                  <a:cubicBezTo>
                    <a:pt x="12310" y="3587"/>
                    <a:pt x="12677" y="3353"/>
                    <a:pt x="12943" y="2986"/>
                  </a:cubicBezTo>
                  <a:cubicBezTo>
                    <a:pt x="13244" y="2519"/>
                    <a:pt x="13444" y="1952"/>
                    <a:pt x="13410" y="1385"/>
                  </a:cubicBezTo>
                  <a:cubicBezTo>
                    <a:pt x="13410" y="1185"/>
                    <a:pt x="13377" y="1018"/>
                    <a:pt x="13310" y="818"/>
                  </a:cubicBezTo>
                  <a:cubicBezTo>
                    <a:pt x="13077" y="318"/>
                    <a:pt x="12510" y="217"/>
                    <a:pt x="12009" y="184"/>
                  </a:cubicBezTo>
                  <a:cubicBezTo>
                    <a:pt x="11442" y="117"/>
                    <a:pt x="10842" y="84"/>
                    <a:pt x="10275" y="51"/>
                  </a:cubicBezTo>
                  <a:cubicBezTo>
                    <a:pt x="9641" y="17"/>
                    <a:pt x="9016" y="1"/>
                    <a:pt x="839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3284588" y="947000"/>
              <a:ext cx="284400" cy="168900"/>
            </a:xfrm>
            <a:custGeom>
              <a:avLst/>
              <a:gdLst/>
              <a:ahLst/>
              <a:cxnLst/>
              <a:rect l="l" t="t" r="r" b="b"/>
              <a:pathLst>
                <a:path w="11376" h="6756" extrusionOk="0">
                  <a:moveTo>
                    <a:pt x="5231" y="0"/>
                  </a:moveTo>
                  <a:cubicBezTo>
                    <a:pt x="4263" y="0"/>
                    <a:pt x="3247" y="337"/>
                    <a:pt x="2369" y="701"/>
                  </a:cubicBezTo>
                  <a:cubicBezTo>
                    <a:pt x="1502" y="1035"/>
                    <a:pt x="701" y="1568"/>
                    <a:pt x="101" y="2336"/>
                  </a:cubicBezTo>
                  <a:cubicBezTo>
                    <a:pt x="34" y="2369"/>
                    <a:pt x="1" y="2436"/>
                    <a:pt x="1" y="2536"/>
                  </a:cubicBezTo>
                  <a:cubicBezTo>
                    <a:pt x="34" y="2569"/>
                    <a:pt x="68" y="2602"/>
                    <a:pt x="101" y="2636"/>
                  </a:cubicBezTo>
                  <a:cubicBezTo>
                    <a:pt x="270" y="2749"/>
                    <a:pt x="463" y="2790"/>
                    <a:pt x="662" y="2790"/>
                  </a:cubicBezTo>
                  <a:cubicBezTo>
                    <a:pt x="935" y="2790"/>
                    <a:pt x="1218" y="2713"/>
                    <a:pt x="1469" y="2636"/>
                  </a:cubicBezTo>
                  <a:cubicBezTo>
                    <a:pt x="2202" y="2402"/>
                    <a:pt x="2936" y="2169"/>
                    <a:pt x="3670" y="1969"/>
                  </a:cubicBezTo>
                  <a:cubicBezTo>
                    <a:pt x="3830" y="1921"/>
                    <a:pt x="4014" y="1872"/>
                    <a:pt x="4183" y="1872"/>
                  </a:cubicBezTo>
                  <a:cubicBezTo>
                    <a:pt x="4366" y="1872"/>
                    <a:pt x="4534" y="1929"/>
                    <a:pt x="4638" y="2102"/>
                  </a:cubicBezTo>
                  <a:cubicBezTo>
                    <a:pt x="4771" y="2302"/>
                    <a:pt x="4771" y="2602"/>
                    <a:pt x="4838" y="2836"/>
                  </a:cubicBezTo>
                  <a:cubicBezTo>
                    <a:pt x="4938" y="3169"/>
                    <a:pt x="5171" y="3436"/>
                    <a:pt x="5438" y="3603"/>
                  </a:cubicBezTo>
                  <a:cubicBezTo>
                    <a:pt x="5672" y="3770"/>
                    <a:pt x="5972" y="3903"/>
                    <a:pt x="6239" y="4070"/>
                  </a:cubicBezTo>
                  <a:cubicBezTo>
                    <a:pt x="6539" y="4270"/>
                    <a:pt x="6806" y="4570"/>
                    <a:pt x="7039" y="4904"/>
                  </a:cubicBezTo>
                  <a:cubicBezTo>
                    <a:pt x="7106" y="5037"/>
                    <a:pt x="7206" y="5204"/>
                    <a:pt x="7173" y="5371"/>
                  </a:cubicBezTo>
                  <a:cubicBezTo>
                    <a:pt x="7139" y="5538"/>
                    <a:pt x="7006" y="5638"/>
                    <a:pt x="6872" y="5671"/>
                  </a:cubicBezTo>
                  <a:cubicBezTo>
                    <a:pt x="6806" y="5705"/>
                    <a:pt x="6739" y="5713"/>
                    <a:pt x="6672" y="5713"/>
                  </a:cubicBezTo>
                  <a:cubicBezTo>
                    <a:pt x="6606" y="5713"/>
                    <a:pt x="6539" y="5705"/>
                    <a:pt x="6472" y="5705"/>
                  </a:cubicBezTo>
                  <a:cubicBezTo>
                    <a:pt x="6005" y="5671"/>
                    <a:pt x="5538" y="5605"/>
                    <a:pt x="5071" y="5571"/>
                  </a:cubicBezTo>
                  <a:cubicBezTo>
                    <a:pt x="5004" y="5571"/>
                    <a:pt x="4946" y="5563"/>
                    <a:pt x="4892" y="5563"/>
                  </a:cubicBezTo>
                  <a:cubicBezTo>
                    <a:pt x="4838" y="5563"/>
                    <a:pt x="4788" y="5571"/>
                    <a:pt x="4738" y="5605"/>
                  </a:cubicBezTo>
                  <a:cubicBezTo>
                    <a:pt x="4604" y="5638"/>
                    <a:pt x="4504" y="5738"/>
                    <a:pt x="4504" y="5871"/>
                  </a:cubicBezTo>
                  <a:cubicBezTo>
                    <a:pt x="4804" y="6072"/>
                    <a:pt x="5138" y="6072"/>
                    <a:pt x="5438" y="6105"/>
                  </a:cubicBezTo>
                  <a:cubicBezTo>
                    <a:pt x="6439" y="6172"/>
                    <a:pt x="7440" y="6338"/>
                    <a:pt x="8407" y="6572"/>
                  </a:cubicBezTo>
                  <a:cubicBezTo>
                    <a:pt x="8768" y="6657"/>
                    <a:pt x="9143" y="6755"/>
                    <a:pt x="9514" y="6755"/>
                  </a:cubicBezTo>
                  <a:cubicBezTo>
                    <a:pt x="9725" y="6755"/>
                    <a:pt x="9936" y="6723"/>
                    <a:pt x="10141" y="6639"/>
                  </a:cubicBezTo>
                  <a:cubicBezTo>
                    <a:pt x="10508" y="6472"/>
                    <a:pt x="10809" y="6105"/>
                    <a:pt x="11042" y="5705"/>
                  </a:cubicBezTo>
                  <a:cubicBezTo>
                    <a:pt x="11242" y="5404"/>
                    <a:pt x="11376" y="5037"/>
                    <a:pt x="11376" y="4671"/>
                  </a:cubicBezTo>
                  <a:cubicBezTo>
                    <a:pt x="11342" y="4437"/>
                    <a:pt x="11276" y="4170"/>
                    <a:pt x="11176" y="3937"/>
                  </a:cubicBezTo>
                  <a:cubicBezTo>
                    <a:pt x="10909" y="3336"/>
                    <a:pt x="10442" y="2869"/>
                    <a:pt x="9941" y="2469"/>
                  </a:cubicBezTo>
                  <a:cubicBezTo>
                    <a:pt x="9474" y="2102"/>
                    <a:pt x="8941" y="1802"/>
                    <a:pt x="8440" y="1468"/>
                  </a:cubicBezTo>
                  <a:cubicBezTo>
                    <a:pt x="7873" y="1101"/>
                    <a:pt x="7373" y="668"/>
                    <a:pt x="6772" y="367"/>
                  </a:cubicBezTo>
                  <a:cubicBezTo>
                    <a:pt x="6295" y="105"/>
                    <a:pt x="5770" y="0"/>
                    <a:pt x="523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2848463" y="1017325"/>
              <a:ext cx="280225" cy="196100"/>
            </a:xfrm>
            <a:custGeom>
              <a:avLst/>
              <a:gdLst/>
              <a:ahLst/>
              <a:cxnLst/>
              <a:rect l="l" t="t" r="r" b="b"/>
              <a:pathLst>
                <a:path w="11209" h="7844" extrusionOk="0">
                  <a:moveTo>
                    <a:pt x="2561" y="1"/>
                  </a:moveTo>
                  <a:cubicBezTo>
                    <a:pt x="2354" y="1"/>
                    <a:pt x="2145" y="17"/>
                    <a:pt x="1935" y="56"/>
                  </a:cubicBezTo>
                  <a:cubicBezTo>
                    <a:pt x="1701" y="123"/>
                    <a:pt x="1501" y="190"/>
                    <a:pt x="1268" y="323"/>
                  </a:cubicBezTo>
                  <a:cubicBezTo>
                    <a:pt x="801" y="590"/>
                    <a:pt x="434" y="1057"/>
                    <a:pt x="234" y="1624"/>
                  </a:cubicBezTo>
                  <a:cubicBezTo>
                    <a:pt x="33" y="2191"/>
                    <a:pt x="0" y="2825"/>
                    <a:pt x="67" y="3425"/>
                  </a:cubicBezTo>
                  <a:cubicBezTo>
                    <a:pt x="200" y="4193"/>
                    <a:pt x="500" y="4893"/>
                    <a:pt x="1034" y="5327"/>
                  </a:cubicBezTo>
                  <a:cubicBezTo>
                    <a:pt x="1268" y="5527"/>
                    <a:pt x="1535" y="5694"/>
                    <a:pt x="1768" y="5860"/>
                  </a:cubicBezTo>
                  <a:cubicBezTo>
                    <a:pt x="2335" y="6227"/>
                    <a:pt x="2802" y="6761"/>
                    <a:pt x="3369" y="7128"/>
                  </a:cubicBezTo>
                  <a:cubicBezTo>
                    <a:pt x="4192" y="7667"/>
                    <a:pt x="5183" y="7844"/>
                    <a:pt x="6158" y="7844"/>
                  </a:cubicBezTo>
                  <a:cubicBezTo>
                    <a:pt x="6330" y="7844"/>
                    <a:pt x="6502" y="7838"/>
                    <a:pt x="6672" y="7828"/>
                  </a:cubicBezTo>
                  <a:cubicBezTo>
                    <a:pt x="6972" y="7828"/>
                    <a:pt x="7272" y="7795"/>
                    <a:pt x="7606" y="7695"/>
                  </a:cubicBezTo>
                  <a:cubicBezTo>
                    <a:pt x="8006" y="7595"/>
                    <a:pt x="8373" y="7361"/>
                    <a:pt x="8740" y="7095"/>
                  </a:cubicBezTo>
                  <a:cubicBezTo>
                    <a:pt x="9407" y="6694"/>
                    <a:pt x="10041" y="6227"/>
                    <a:pt x="10674" y="5727"/>
                  </a:cubicBezTo>
                  <a:cubicBezTo>
                    <a:pt x="10908" y="5527"/>
                    <a:pt x="11175" y="5293"/>
                    <a:pt x="11175" y="4960"/>
                  </a:cubicBezTo>
                  <a:cubicBezTo>
                    <a:pt x="11208" y="4860"/>
                    <a:pt x="11175" y="4726"/>
                    <a:pt x="11108" y="4660"/>
                  </a:cubicBezTo>
                  <a:cubicBezTo>
                    <a:pt x="11053" y="4586"/>
                    <a:pt x="10967" y="4563"/>
                    <a:pt x="10879" y="4563"/>
                  </a:cubicBezTo>
                  <a:cubicBezTo>
                    <a:pt x="10807" y="4563"/>
                    <a:pt x="10734" y="4578"/>
                    <a:pt x="10674" y="4593"/>
                  </a:cubicBezTo>
                  <a:cubicBezTo>
                    <a:pt x="9605" y="4853"/>
                    <a:pt x="8536" y="5439"/>
                    <a:pt x="7488" y="5439"/>
                  </a:cubicBezTo>
                  <a:cubicBezTo>
                    <a:pt x="7327" y="5439"/>
                    <a:pt x="7166" y="5425"/>
                    <a:pt x="7005" y="5393"/>
                  </a:cubicBezTo>
                  <a:cubicBezTo>
                    <a:pt x="6605" y="5327"/>
                    <a:pt x="6271" y="5160"/>
                    <a:pt x="5938" y="4960"/>
                  </a:cubicBezTo>
                  <a:cubicBezTo>
                    <a:pt x="5604" y="4760"/>
                    <a:pt x="5304" y="4526"/>
                    <a:pt x="5070" y="4193"/>
                  </a:cubicBezTo>
                  <a:cubicBezTo>
                    <a:pt x="4837" y="3859"/>
                    <a:pt x="4703" y="3425"/>
                    <a:pt x="4770" y="2992"/>
                  </a:cubicBezTo>
                  <a:cubicBezTo>
                    <a:pt x="4870" y="2391"/>
                    <a:pt x="5337" y="1958"/>
                    <a:pt x="5838" y="1757"/>
                  </a:cubicBezTo>
                  <a:cubicBezTo>
                    <a:pt x="6213" y="1607"/>
                    <a:pt x="6588" y="1589"/>
                    <a:pt x="6977" y="1589"/>
                  </a:cubicBezTo>
                  <a:cubicBezTo>
                    <a:pt x="7107" y="1589"/>
                    <a:pt x="7239" y="1591"/>
                    <a:pt x="7372" y="1591"/>
                  </a:cubicBezTo>
                  <a:cubicBezTo>
                    <a:pt x="7428" y="1585"/>
                    <a:pt x="7485" y="1583"/>
                    <a:pt x="7544" y="1583"/>
                  </a:cubicBezTo>
                  <a:cubicBezTo>
                    <a:pt x="7661" y="1583"/>
                    <a:pt x="7783" y="1591"/>
                    <a:pt x="7906" y="1591"/>
                  </a:cubicBezTo>
                  <a:cubicBezTo>
                    <a:pt x="8089" y="1591"/>
                    <a:pt x="8273" y="1574"/>
                    <a:pt x="8439" y="1491"/>
                  </a:cubicBezTo>
                  <a:cubicBezTo>
                    <a:pt x="9240" y="1124"/>
                    <a:pt x="8139" y="823"/>
                    <a:pt x="7839" y="723"/>
                  </a:cubicBezTo>
                  <a:cubicBezTo>
                    <a:pt x="7405" y="590"/>
                    <a:pt x="7005" y="457"/>
                    <a:pt x="6571" y="390"/>
                  </a:cubicBezTo>
                  <a:cubicBezTo>
                    <a:pt x="6071" y="323"/>
                    <a:pt x="5571" y="356"/>
                    <a:pt x="5070" y="323"/>
                  </a:cubicBezTo>
                  <a:cubicBezTo>
                    <a:pt x="4240" y="270"/>
                    <a:pt x="3409" y="1"/>
                    <a:pt x="256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3177863" y="1097100"/>
              <a:ext cx="350275" cy="161200"/>
            </a:xfrm>
            <a:custGeom>
              <a:avLst/>
              <a:gdLst/>
              <a:ahLst/>
              <a:cxnLst/>
              <a:rect l="l" t="t" r="r" b="b"/>
              <a:pathLst>
                <a:path w="14011" h="6448" extrusionOk="0">
                  <a:moveTo>
                    <a:pt x="5704" y="1"/>
                  </a:moveTo>
                  <a:lnTo>
                    <a:pt x="5704" y="1"/>
                  </a:lnTo>
                  <a:cubicBezTo>
                    <a:pt x="5571" y="268"/>
                    <a:pt x="5704" y="601"/>
                    <a:pt x="5871" y="801"/>
                  </a:cubicBezTo>
                  <a:cubicBezTo>
                    <a:pt x="6405" y="1602"/>
                    <a:pt x="7339" y="1969"/>
                    <a:pt x="7872" y="2769"/>
                  </a:cubicBezTo>
                  <a:cubicBezTo>
                    <a:pt x="8006" y="2936"/>
                    <a:pt x="8106" y="3236"/>
                    <a:pt x="7973" y="3403"/>
                  </a:cubicBezTo>
                  <a:cubicBezTo>
                    <a:pt x="7906" y="3503"/>
                    <a:pt x="7772" y="3537"/>
                    <a:pt x="7672" y="3570"/>
                  </a:cubicBezTo>
                  <a:cubicBezTo>
                    <a:pt x="6838" y="3770"/>
                    <a:pt x="5971" y="3970"/>
                    <a:pt x="5137" y="4204"/>
                  </a:cubicBezTo>
                  <a:cubicBezTo>
                    <a:pt x="4630" y="4323"/>
                    <a:pt x="4123" y="4443"/>
                    <a:pt x="3616" y="4443"/>
                  </a:cubicBezTo>
                  <a:cubicBezTo>
                    <a:pt x="3556" y="4443"/>
                    <a:pt x="3496" y="4441"/>
                    <a:pt x="3436" y="4437"/>
                  </a:cubicBezTo>
                  <a:cubicBezTo>
                    <a:pt x="2869" y="4437"/>
                    <a:pt x="2302" y="4271"/>
                    <a:pt x="1868" y="3837"/>
                  </a:cubicBezTo>
                  <a:cubicBezTo>
                    <a:pt x="1501" y="3470"/>
                    <a:pt x="1301" y="2936"/>
                    <a:pt x="1168" y="2403"/>
                  </a:cubicBezTo>
                  <a:cubicBezTo>
                    <a:pt x="1077" y="2129"/>
                    <a:pt x="1068" y="1276"/>
                    <a:pt x="791" y="1276"/>
                  </a:cubicBezTo>
                  <a:cubicBezTo>
                    <a:pt x="764" y="1276"/>
                    <a:pt x="734" y="1284"/>
                    <a:pt x="701" y="1302"/>
                  </a:cubicBezTo>
                  <a:cubicBezTo>
                    <a:pt x="300" y="1469"/>
                    <a:pt x="300" y="2569"/>
                    <a:pt x="234" y="2970"/>
                  </a:cubicBezTo>
                  <a:cubicBezTo>
                    <a:pt x="134" y="3703"/>
                    <a:pt x="67" y="4404"/>
                    <a:pt x="34" y="5138"/>
                  </a:cubicBezTo>
                  <a:cubicBezTo>
                    <a:pt x="0" y="5338"/>
                    <a:pt x="0" y="5538"/>
                    <a:pt x="100" y="5705"/>
                  </a:cubicBezTo>
                  <a:cubicBezTo>
                    <a:pt x="200" y="5805"/>
                    <a:pt x="334" y="5838"/>
                    <a:pt x="434" y="5838"/>
                  </a:cubicBezTo>
                  <a:cubicBezTo>
                    <a:pt x="901" y="5938"/>
                    <a:pt x="1401" y="5972"/>
                    <a:pt x="1868" y="6105"/>
                  </a:cubicBezTo>
                  <a:cubicBezTo>
                    <a:pt x="2335" y="6205"/>
                    <a:pt x="2802" y="6372"/>
                    <a:pt x="3269" y="6439"/>
                  </a:cubicBezTo>
                  <a:cubicBezTo>
                    <a:pt x="3355" y="6445"/>
                    <a:pt x="3439" y="6448"/>
                    <a:pt x="3523" y="6448"/>
                  </a:cubicBezTo>
                  <a:cubicBezTo>
                    <a:pt x="3896" y="6448"/>
                    <a:pt x="4256" y="6393"/>
                    <a:pt x="4637" y="6339"/>
                  </a:cubicBezTo>
                  <a:cubicBezTo>
                    <a:pt x="7439" y="5938"/>
                    <a:pt x="10274" y="5538"/>
                    <a:pt x="12876" y="4204"/>
                  </a:cubicBezTo>
                  <a:cubicBezTo>
                    <a:pt x="13243" y="4004"/>
                    <a:pt x="13577" y="3804"/>
                    <a:pt x="13877" y="3470"/>
                  </a:cubicBezTo>
                  <a:cubicBezTo>
                    <a:pt x="13943" y="3403"/>
                    <a:pt x="14010" y="3303"/>
                    <a:pt x="14010" y="3203"/>
                  </a:cubicBezTo>
                  <a:cubicBezTo>
                    <a:pt x="14010" y="3003"/>
                    <a:pt x="13843" y="2870"/>
                    <a:pt x="13710" y="2803"/>
                  </a:cubicBezTo>
                  <a:cubicBezTo>
                    <a:pt x="12976" y="2436"/>
                    <a:pt x="12176" y="2336"/>
                    <a:pt x="11408" y="2102"/>
                  </a:cubicBezTo>
                  <a:cubicBezTo>
                    <a:pt x="9474" y="1502"/>
                    <a:pt x="7706" y="101"/>
                    <a:pt x="570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3030238" y="941825"/>
              <a:ext cx="40700" cy="35250"/>
            </a:xfrm>
            <a:custGeom>
              <a:avLst/>
              <a:gdLst/>
              <a:ahLst/>
              <a:cxnLst/>
              <a:rect l="l" t="t" r="r" b="b"/>
              <a:pathLst>
                <a:path w="1628" h="1410" extrusionOk="0">
                  <a:moveTo>
                    <a:pt x="671" y="1"/>
                  </a:moveTo>
                  <a:cubicBezTo>
                    <a:pt x="495" y="1"/>
                    <a:pt x="322" y="87"/>
                    <a:pt x="201" y="208"/>
                  </a:cubicBezTo>
                  <a:cubicBezTo>
                    <a:pt x="34" y="374"/>
                    <a:pt x="1" y="641"/>
                    <a:pt x="101" y="875"/>
                  </a:cubicBezTo>
                  <a:cubicBezTo>
                    <a:pt x="201" y="1175"/>
                    <a:pt x="568" y="1375"/>
                    <a:pt x="868" y="1408"/>
                  </a:cubicBezTo>
                  <a:cubicBezTo>
                    <a:pt x="881" y="1409"/>
                    <a:pt x="895" y="1410"/>
                    <a:pt x="907" y="1410"/>
                  </a:cubicBezTo>
                  <a:cubicBezTo>
                    <a:pt x="1352" y="1410"/>
                    <a:pt x="1628" y="864"/>
                    <a:pt x="1369" y="508"/>
                  </a:cubicBezTo>
                  <a:cubicBezTo>
                    <a:pt x="1202" y="341"/>
                    <a:pt x="1068" y="174"/>
                    <a:pt x="868" y="41"/>
                  </a:cubicBezTo>
                  <a:cubicBezTo>
                    <a:pt x="804" y="13"/>
                    <a:pt x="737" y="1"/>
                    <a:pt x="67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3114488" y="921825"/>
              <a:ext cx="21300" cy="25125"/>
            </a:xfrm>
            <a:custGeom>
              <a:avLst/>
              <a:gdLst/>
              <a:ahLst/>
              <a:cxnLst/>
              <a:rect l="l" t="t" r="r" b="b"/>
              <a:pathLst>
                <a:path w="852" h="1005" extrusionOk="0">
                  <a:moveTo>
                    <a:pt x="419" y="0"/>
                  </a:moveTo>
                  <a:cubicBezTo>
                    <a:pt x="233" y="0"/>
                    <a:pt x="46" y="110"/>
                    <a:pt x="0" y="340"/>
                  </a:cubicBezTo>
                  <a:cubicBezTo>
                    <a:pt x="0" y="474"/>
                    <a:pt x="0" y="574"/>
                    <a:pt x="33" y="707"/>
                  </a:cubicBezTo>
                  <a:cubicBezTo>
                    <a:pt x="51" y="904"/>
                    <a:pt x="222" y="1005"/>
                    <a:pt x="393" y="1005"/>
                  </a:cubicBezTo>
                  <a:cubicBezTo>
                    <a:pt x="540" y="1005"/>
                    <a:pt x="687" y="929"/>
                    <a:pt x="734" y="774"/>
                  </a:cubicBezTo>
                  <a:cubicBezTo>
                    <a:pt x="767" y="674"/>
                    <a:pt x="834" y="541"/>
                    <a:pt x="834" y="440"/>
                  </a:cubicBezTo>
                  <a:cubicBezTo>
                    <a:pt x="852" y="152"/>
                    <a:pt x="636" y="0"/>
                    <a:pt x="41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166188" y="915775"/>
              <a:ext cx="25875" cy="23300"/>
            </a:xfrm>
            <a:custGeom>
              <a:avLst/>
              <a:gdLst/>
              <a:ahLst/>
              <a:cxnLst/>
              <a:rect l="l" t="t" r="r" b="b"/>
              <a:pathLst>
                <a:path w="1035" h="932" extrusionOk="0">
                  <a:moveTo>
                    <a:pt x="618" y="1"/>
                  </a:moveTo>
                  <a:cubicBezTo>
                    <a:pt x="564" y="1"/>
                    <a:pt x="512" y="15"/>
                    <a:pt x="467" y="49"/>
                  </a:cubicBezTo>
                  <a:cubicBezTo>
                    <a:pt x="367" y="82"/>
                    <a:pt x="300" y="149"/>
                    <a:pt x="200" y="215"/>
                  </a:cubicBezTo>
                  <a:cubicBezTo>
                    <a:pt x="67" y="382"/>
                    <a:pt x="0" y="616"/>
                    <a:pt x="167" y="783"/>
                  </a:cubicBezTo>
                  <a:cubicBezTo>
                    <a:pt x="245" y="880"/>
                    <a:pt x="368" y="932"/>
                    <a:pt x="490" y="932"/>
                  </a:cubicBezTo>
                  <a:cubicBezTo>
                    <a:pt x="577" y="932"/>
                    <a:pt x="664" y="905"/>
                    <a:pt x="734" y="849"/>
                  </a:cubicBezTo>
                  <a:cubicBezTo>
                    <a:pt x="801" y="783"/>
                    <a:pt x="867" y="716"/>
                    <a:pt x="934" y="616"/>
                  </a:cubicBezTo>
                  <a:cubicBezTo>
                    <a:pt x="1001" y="449"/>
                    <a:pt x="1034" y="282"/>
                    <a:pt x="934" y="149"/>
                  </a:cubicBezTo>
                  <a:cubicBezTo>
                    <a:pt x="845" y="60"/>
                    <a:pt x="727" y="1"/>
                    <a:pt x="6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3229038" y="927900"/>
              <a:ext cx="32875" cy="24300"/>
            </a:xfrm>
            <a:custGeom>
              <a:avLst/>
              <a:gdLst/>
              <a:ahLst/>
              <a:cxnLst/>
              <a:rect l="l" t="t" r="r" b="b"/>
              <a:pathLst>
                <a:path w="1315" h="972" extrusionOk="0">
                  <a:moveTo>
                    <a:pt x="753" y="1"/>
                  </a:moveTo>
                  <a:cubicBezTo>
                    <a:pt x="701" y="1"/>
                    <a:pt x="646" y="10"/>
                    <a:pt x="588" y="31"/>
                  </a:cubicBezTo>
                  <a:cubicBezTo>
                    <a:pt x="455" y="64"/>
                    <a:pt x="388" y="164"/>
                    <a:pt x="288" y="231"/>
                  </a:cubicBezTo>
                  <a:cubicBezTo>
                    <a:pt x="1" y="490"/>
                    <a:pt x="209" y="971"/>
                    <a:pt x="549" y="971"/>
                  </a:cubicBezTo>
                  <a:cubicBezTo>
                    <a:pt x="604" y="971"/>
                    <a:pt x="662" y="959"/>
                    <a:pt x="722" y="931"/>
                  </a:cubicBezTo>
                  <a:cubicBezTo>
                    <a:pt x="822" y="865"/>
                    <a:pt x="922" y="831"/>
                    <a:pt x="1022" y="765"/>
                  </a:cubicBezTo>
                  <a:cubicBezTo>
                    <a:pt x="1314" y="472"/>
                    <a:pt x="1120" y="1"/>
                    <a:pt x="7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3417088" y="973075"/>
              <a:ext cx="30975" cy="21725"/>
            </a:xfrm>
            <a:custGeom>
              <a:avLst/>
              <a:gdLst/>
              <a:ahLst/>
              <a:cxnLst/>
              <a:rect l="l" t="t" r="r" b="b"/>
              <a:pathLst>
                <a:path w="1239" h="869" extrusionOk="0">
                  <a:moveTo>
                    <a:pt x="802" y="1"/>
                  </a:moveTo>
                  <a:cubicBezTo>
                    <a:pt x="749" y="1"/>
                    <a:pt x="694" y="9"/>
                    <a:pt x="638" y="25"/>
                  </a:cubicBezTo>
                  <a:cubicBezTo>
                    <a:pt x="538" y="58"/>
                    <a:pt x="472" y="92"/>
                    <a:pt x="405" y="125"/>
                  </a:cubicBezTo>
                  <a:cubicBezTo>
                    <a:pt x="0" y="250"/>
                    <a:pt x="148" y="869"/>
                    <a:pt x="522" y="869"/>
                  </a:cubicBezTo>
                  <a:cubicBezTo>
                    <a:pt x="549" y="869"/>
                    <a:pt x="576" y="866"/>
                    <a:pt x="605" y="859"/>
                  </a:cubicBezTo>
                  <a:cubicBezTo>
                    <a:pt x="705" y="826"/>
                    <a:pt x="772" y="826"/>
                    <a:pt x="872" y="792"/>
                  </a:cubicBezTo>
                  <a:cubicBezTo>
                    <a:pt x="1105" y="725"/>
                    <a:pt x="1239" y="525"/>
                    <a:pt x="1172" y="292"/>
                  </a:cubicBezTo>
                  <a:cubicBezTo>
                    <a:pt x="1121" y="88"/>
                    <a:pt x="973" y="1"/>
                    <a:pt x="8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3449713" y="1009425"/>
              <a:ext cx="31725" cy="22325"/>
            </a:xfrm>
            <a:custGeom>
              <a:avLst/>
              <a:gdLst/>
              <a:ahLst/>
              <a:cxnLst/>
              <a:rect l="l" t="t" r="r" b="b"/>
              <a:pathLst>
                <a:path w="1269" h="893" extrusionOk="0">
                  <a:moveTo>
                    <a:pt x="805" y="0"/>
                  </a:moveTo>
                  <a:cubicBezTo>
                    <a:pt x="782" y="0"/>
                    <a:pt x="759" y="2"/>
                    <a:pt x="734" y="5"/>
                  </a:cubicBezTo>
                  <a:cubicBezTo>
                    <a:pt x="668" y="39"/>
                    <a:pt x="568" y="72"/>
                    <a:pt x="468" y="72"/>
                  </a:cubicBezTo>
                  <a:cubicBezTo>
                    <a:pt x="234" y="72"/>
                    <a:pt x="34" y="205"/>
                    <a:pt x="1" y="439"/>
                  </a:cubicBezTo>
                  <a:cubicBezTo>
                    <a:pt x="1" y="639"/>
                    <a:pt x="167" y="873"/>
                    <a:pt x="368" y="873"/>
                  </a:cubicBezTo>
                  <a:cubicBezTo>
                    <a:pt x="441" y="885"/>
                    <a:pt x="519" y="893"/>
                    <a:pt x="596" y="893"/>
                  </a:cubicBezTo>
                  <a:cubicBezTo>
                    <a:pt x="730" y="893"/>
                    <a:pt x="862" y="869"/>
                    <a:pt x="968" y="806"/>
                  </a:cubicBezTo>
                  <a:cubicBezTo>
                    <a:pt x="1168" y="706"/>
                    <a:pt x="1268" y="506"/>
                    <a:pt x="1201" y="306"/>
                  </a:cubicBezTo>
                  <a:cubicBezTo>
                    <a:pt x="1142" y="126"/>
                    <a:pt x="1001" y="0"/>
                    <a:pt x="80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3472488" y="1050375"/>
              <a:ext cx="35625" cy="23400"/>
            </a:xfrm>
            <a:custGeom>
              <a:avLst/>
              <a:gdLst/>
              <a:ahLst/>
              <a:cxnLst/>
              <a:rect l="l" t="t" r="r" b="b"/>
              <a:pathLst>
                <a:path w="1425" h="936" extrusionOk="0">
                  <a:moveTo>
                    <a:pt x="593" y="1"/>
                  </a:moveTo>
                  <a:cubicBezTo>
                    <a:pt x="181" y="1"/>
                    <a:pt x="1" y="640"/>
                    <a:pt x="424" y="802"/>
                  </a:cubicBezTo>
                  <a:lnTo>
                    <a:pt x="724" y="902"/>
                  </a:lnTo>
                  <a:cubicBezTo>
                    <a:pt x="784" y="925"/>
                    <a:pt x="846" y="936"/>
                    <a:pt x="906" y="936"/>
                  </a:cubicBezTo>
                  <a:cubicBezTo>
                    <a:pt x="1114" y="936"/>
                    <a:pt x="1306" y="809"/>
                    <a:pt x="1358" y="602"/>
                  </a:cubicBezTo>
                  <a:cubicBezTo>
                    <a:pt x="1425" y="335"/>
                    <a:pt x="1224" y="35"/>
                    <a:pt x="958" y="35"/>
                  </a:cubicBezTo>
                  <a:cubicBezTo>
                    <a:pt x="858" y="35"/>
                    <a:pt x="757" y="35"/>
                    <a:pt x="624" y="2"/>
                  </a:cubicBezTo>
                  <a:cubicBezTo>
                    <a:pt x="613" y="1"/>
                    <a:pt x="603" y="1"/>
                    <a:pt x="59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2947688" y="1038375"/>
              <a:ext cx="25875" cy="17900"/>
            </a:xfrm>
            <a:custGeom>
              <a:avLst/>
              <a:gdLst/>
              <a:ahLst/>
              <a:cxnLst/>
              <a:rect l="l" t="t" r="r" b="b"/>
              <a:pathLst>
                <a:path w="1035" h="716" extrusionOk="0">
                  <a:moveTo>
                    <a:pt x="434" y="0"/>
                  </a:moveTo>
                  <a:cubicBezTo>
                    <a:pt x="390" y="0"/>
                    <a:pt x="345" y="4"/>
                    <a:pt x="301" y="15"/>
                  </a:cubicBezTo>
                  <a:cubicBezTo>
                    <a:pt x="167" y="48"/>
                    <a:pt x="67" y="115"/>
                    <a:pt x="34" y="248"/>
                  </a:cubicBezTo>
                  <a:cubicBezTo>
                    <a:pt x="1" y="348"/>
                    <a:pt x="1" y="415"/>
                    <a:pt x="34" y="515"/>
                  </a:cubicBezTo>
                  <a:cubicBezTo>
                    <a:pt x="67" y="615"/>
                    <a:pt x="201" y="682"/>
                    <a:pt x="301" y="715"/>
                  </a:cubicBezTo>
                  <a:lnTo>
                    <a:pt x="634" y="715"/>
                  </a:lnTo>
                  <a:cubicBezTo>
                    <a:pt x="835" y="715"/>
                    <a:pt x="1001" y="615"/>
                    <a:pt x="1035" y="415"/>
                  </a:cubicBezTo>
                  <a:cubicBezTo>
                    <a:pt x="1035" y="215"/>
                    <a:pt x="901" y="15"/>
                    <a:pt x="701" y="15"/>
                  </a:cubicBezTo>
                  <a:cubicBezTo>
                    <a:pt x="612" y="15"/>
                    <a:pt x="523" y="0"/>
                    <a:pt x="4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2909338" y="1084300"/>
              <a:ext cx="45600" cy="26100"/>
            </a:xfrm>
            <a:custGeom>
              <a:avLst/>
              <a:gdLst/>
              <a:ahLst/>
              <a:cxnLst/>
              <a:rect l="l" t="t" r="r" b="b"/>
              <a:pathLst>
                <a:path w="1824" h="1044" extrusionOk="0">
                  <a:moveTo>
                    <a:pt x="953" y="1"/>
                  </a:moveTo>
                  <a:cubicBezTo>
                    <a:pt x="696" y="1"/>
                    <a:pt x="415" y="50"/>
                    <a:pt x="234" y="179"/>
                  </a:cubicBezTo>
                  <a:cubicBezTo>
                    <a:pt x="0" y="346"/>
                    <a:pt x="0" y="780"/>
                    <a:pt x="267" y="946"/>
                  </a:cubicBezTo>
                  <a:cubicBezTo>
                    <a:pt x="384" y="1014"/>
                    <a:pt x="502" y="1044"/>
                    <a:pt x="616" y="1044"/>
                  </a:cubicBezTo>
                  <a:cubicBezTo>
                    <a:pt x="1285" y="1044"/>
                    <a:pt x="1823" y="41"/>
                    <a:pt x="1168" y="12"/>
                  </a:cubicBezTo>
                  <a:cubicBezTo>
                    <a:pt x="1100" y="5"/>
                    <a:pt x="1028" y="1"/>
                    <a:pt x="9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2936013" y="1147525"/>
              <a:ext cx="27550" cy="24400"/>
            </a:xfrm>
            <a:custGeom>
              <a:avLst/>
              <a:gdLst/>
              <a:ahLst/>
              <a:cxnLst/>
              <a:rect l="l" t="t" r="r" b="b"/>
              <a:pathLst>
                <a:path w="1102" h="976" extrusionOk="0">
                  <a:moveTo>
                    <a:pt x="611" y="0"/>
                  </a:moveTo>
                  <a:cubicBezTo>
                    <a:pt x="527" y="0"/>
                    <a:pt x="441" y="27"/>
                    <a:pt x="368" y="85"/>
                  </a:cubicBezTo>
                  <a:cubicBezTo>
                    <a:pt x="301" y="152"/>
                    <a:pt x="267" y="185"/>
                    <a:pt x="201" y="252"/>
                  </a:cubicBezTo>
                  <a:cubicBezTo>
                    <a:pt x="34" y="419"/>
                    <a:pt x="1" y="686"/>
                    <a:pt x="167" y="853"/>
                  </a:cubicBezTo>
                  <a:cubicBezTo>
                    <a:pt x="254" y="939"/>
                    <a:pt x="354" y="976"/>
                    <a:pt x="452" y="976"/>
                  </a:cubicBezTo>
                  <a:cubicBezTo>
                    <a:pt x="580" y="976"/>
                    <a:pt x="707" y="914"/>
                    <a:pt x="801" y="819"/>
                  </a:cubicBezTo>
                  <a:cubicBezTo>
                    <a:pt x="868" y="752"/>
                    <a:pt x="901" y="686"/>
                    <a:pt x="968" y="652"/>
                  </a:cubicBezTo>
                  <a:cubicBezTo>
                    <a:pt x="1101" y="519"/>
                    <a:pt x="1035" y="252"/>
                    <a:pt x="901" y="119"/>
                  </a:cubicBezTo>
                  <a:cubicBezTo>
                    <a:pt x="826" y="44"/>
                    <a:pt x="720" y="0"/>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3013563" y="1172500"/>
              <a:ext cx="26725" cy="27725"/>
            </a:xfrm>
            <a:custGeom>
              <a:avLst/>
              <a:gdLst/>
              <a:ahLst/>
              <a:cxnLst/>
              <a:rect l="l" t="t" r="r" b="b"/>
              <a:pathLst>
                <a:path w="1069" h="1109" extrusionOk="0">
                  <a:moveTo>
                    <a:pt x="629" y="0"/>
                  </a:moveTo>
                  <a:cubicBezTo>
                    <a:pt x="456" y="0"/>
                    <a:pt x="307" y="101"/>
                    <a:pt x="201" y="287"/>
                  </a:cubicBezTo>
                  <a:cubicBezTo>
                    <a:pt x="168" y="354"/>
                    <a:pt x="134" y="421"/>
                    <a:pt x="101" y="487"/>
                  </a:cubicBezTo>
                  <a:cubicBezTo>
                    <a:pt x="1" y="721"/>
                    <a:pt x="134" y="988"/>
                    <a:pt x="368" y="1088"/>
                  </a:cubicBezTo>
                  <a:cubicBezTo>
                    <a:pt x="409" y="1101"/>
                    <a:pt x="454" y="1108"/>
                    <a:pt x="500" y="1108"/>
                  </a:cubicBezTo>
                  <a:cubicBezTo>
                    <a:pt x="681" y="1108"/>
                    <a:pt x="882" y="1007"/>
                    <a:pt x="935" y="821"/>
                  </a:cubicBezTo>
                  <a:cubicBezTo>
                    <a:pt x="968" y="754"/>
                    <a:pt x="968" y="654"/>
                    <a:pt x="1002" y="587"/>
                  </a:cubicBezTo>
                  <a:cubicBezTo>
                    <a:pt x="1068" y="354"/>
                    <a:pt x="1002" y="120"/>
                    <a:pt x="768" y="20"/>
                  </a:cubicBezTo>
                  <a:cubicBezTo>
                    <a:pt x="720" y="7"/>
                    <a:pt x="674" y="0"/>
                    <a:pt x="6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3402638" y="1149975"/>
              <a:ext cx="35425" cy="27425"/>
            </a:xfrm>
            <a:custGeom>
              <a:avLst/>
              <a:gdLst/>
              <a:ahLst/>
              <a:cxnLst/>
              <a:rect l="l" t="t" r="r" b="b"/>
              <a:pathLst>
                <a:path w="1417" h="1097" extrusionOk="0">
                  <a:moveTo>
                    <a:pt x="345" y="0"/>
                  </a:moveTo>
                  <a:cubicBezTo>
                    <a:pt x="133" y="0"/>
                    <a:pt x="1" y="110"/>
                    <a:pt x="116" y="454"/>
                  </a:cubicBezTo>
                  <a:cubicBezTo>
                    <a:pt x="238" y="789"/>
                    <a:pt x="582" y="1097"/>
                    <a:pt x="920" y="1097"/>
                  </a:cubicBezTo>
                  <a:cubicBezTo>
                    <a:pt x="952" y="1097"/>
                    <a:pt x="984" y="1094"/>
                    <a:pt x="1016" y="1088"/>
                  </a:cubicBezTo>
                  <a:cubicBezTo>
                    <a:pt x="1216" y="1055"/>
                    <a:pt x="1350" y="921"/>
                    <a:pt x="1383" y="755"/>
                  </a:cubicBezTo>
                  <a:cubicBezTo>
                    <a:pt x="1417" y="588"/>
                    <a:pt x="1383" y="388"/>
                    <a:pt x="1216" y="288"/>
                  </a:cubicBezTo>
                  <a:cubicBezTo>
                    <a:pt x="1045" y="193"/>
                    <a:pt x="625" y="0"/>
                    <a:pt x="34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3360488" y="1195775"/>
              <a:ext cx="23375" cy="21750"/>
            </a:xfrm>
            <a:custGeom>
              <a:avLst/>
              <a:gdLst/>
              <a:ahLst/>
              <a:cxnLst/>
              <a:rect l="l" t="t" r="r" b="b"/>
              <a:pathLst>
                <a:path w="935" h="870" extrusionOk="0">
                  <a:moveTo>
                    <a:pt x="406" y="0"/>
                  </a:moveTo>
                  <a:cubicBezTo>
                    <a:pt x="335" y="0"/>
                    <a:pt x="263" y="19"/>
                    <a:pt x="201" y="57"/>
                  </a:cubicBezTo>
                  <a:cubicBezTo>
                    <a:pt x="34" y="157"/>
                    <a:pt x="0" y="357"/>
                    <a:pt x="67" y="557"/>
                  </a:cubicBezTo>
                  <a:cubicBezTo>
                    <a:pt x="67" y="590"/>
                    <a:pt x="67" y="624"/>
                    <a:pt x="100" y="657"/>
                  </a:cubicBezTo>
                  <a:cubicBezTo>
                    <a:pt x="147" y="795"/>
                    <a:pt x="304" y="870"/>
                    <a:pt x="463" y="870"/>
                  </a:cubicBezTo>
                  <a:cubicBezTo>
                    <a:pt x="534" y="870"/>
                    <a:pt x="606" y="855"/>
                    <a:pt x="668" y="824"/>
                  </a:cubicBezTo>
                  <a:cubicBezTo>
                    <a:pt x="868" y="690"/>
                    <a:pt x="934" y="424"/>
                    <a:pt x="768" y="223"/>
                  </a:cubicBezTo>
                  <a:cubicBezTo>
                    <a:pt x="768" y="190"/>
                    <a:pt x="734" y="157"/>
                    <a:pt x="701" y="157"/>
                  </a:cubicBezTo>
                  <a:cubicBezTo>
                    <a:pt x="638" y="53"/>
                    <a:pt x="524" y="0"/>
                    <a:pt x="40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3290438" y="1217350"/>
              <a:ext cx="24200" cy="21875"/>
            </a:xfrm>
            <a:custGeom>
              <a:avLst/>
              <a:gdLst/>
              <a:ahLst/>
              <a:cxnLst/>
              <a:rect l="l" t="t" r="r" b="b"/>
              <a:pathLst>
                <a:path w="968" h="875" extrusionOk="0">
                  <a:moveTo>
                    <a:pt x="451" y="1"/>
                  </a:moveTo>
                  <a:cubicBezTo>
                    <a:pt x="246" y="1"/>
                    <a:pt x="84" y="169"/>
                    <a:pt x="34" y="395"/>
                  </a:cubicBezTo>
                  <a:cubicBezTo>
                    <a:pt x="34" y="395"/>
                    <a:pt x="34" y="395"/>
                    <a:pt x="34" y="428"/>
                  </a:cubicBezTo>
                  <a:cubicBezTo>
                    <a:pt x="0" y="561"/>
                    <a:pt x="134" y="761"/>
                    <a:pt x="234" y="828"/>
                  </a:cubicBezTo>
                  <a:cubicBezTo>
                    <a:pt x="309" y="858"/>
                    <a:pt x="384" y="875"/>
                    <a:pt x="456" y="875"/>
                  </a:cubicBezTo>
                  <a:cubicBezTo>
                    <a:pt x="544" y="875"/>
                    <a:pt x="627" y="850"/>
                    <a:pt x="701" y="795"/>
                  </a:cubicBezTo>
                  <a:cubicBezTo>
                    <a:pt x="701" y="761"/>
                    <a:pt x="734" y="761"/>
                    <a:pt x="734" y="761"/>
                  </a:cubicBezTo>
                  <a:cubicBezTo>
                    <a:pt x="968" y="561"/>
                    <a:pt x="934" y="194"/>
                    <a:pt x="668" y="61"/>
                  </a:cubicBezTo>
                  <a:cubicBezTo>
                    <a:pt x="592" y="19"/>
                    <a:pt x="520" y="1"/>
                    <a:pt x="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2332263" y="1238050"/>
              <a:ext cx="851450" cy="444500"/>
            </a:xfrm>
            <a:custGeom>
              <a:avLst/>
              <a:gdLst/>
              <a:ahLst/>
              <a:cxnLst/>
              <a:rect l="l" t="t" r="r" b="b"/>
              <a:pathLst>
                <a:path w="34058" h="17780" extrusionOk="0">
                  <a:moveTo>
                    <a:pt x="17012" y="0"/>
                  </a:moveTo>
                  <a:cubicBezTo>
                    <a:pt x="7639" y="0"/>
                    <a:pt x="0" y="3970"/>
                    <a:pt x="0" y="8873"/>
                  </a:cubicBezTo>
                  <a:cubicBezTo>
                    <a:pt x="0" y="13810"/>
                    <a:pt x="7639" y="17780"/>
                    <a:pt x="17012" y="17780"/>
                  </a:cubicBezTo>
                  <a:cubicBezTo>
                    <a:pt x="26419" y="17780"/>
                    <a:pt x="34058" y="13810"/>
                    <a:pt x="34058" y="8873"/>
                  </a:cubicBezTo>
                  <a:cubicBezTo>
                    <a:pt x="34058" y="3970"/>
                    <a:pt x="26419" y="0"/>
                    <a:pt x="170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8"/>
          <p:cNvGrpSpPr/>
          <p:nvPr/>
        </p:nvGrpSpPr>
        <p:grpSpPr>
          <a:xfrm>
            <a:off x="7844600" y="1047225"/>
            <a:ext cx="1515275" cy="1150275"/>
            <a:chOff x="4181475" y="1873500"/>
            <a:chExt cx="1515275" cy="1150275"/>
          </a:xfrm>
        </p:grpSpPr>
        <p:sp>
          <p:nvSpPr>
            <p:cNvPr id="432" name="Google Shape;432;p8"/>
            <p:cNvSpPr/>
            <p:nvPr/>
          </p:nvSpPr>
          <p:spPr>
            <a:xfrm>
              <a:off x="4181475" y="1873500"/>
              <a:ext cx="1515275" cy="1150275"/>
            </a:xfrm>
            <a:custGeom>
              <a:avLst/>
              <a:gdLst/>
              <a:ahLst/>
              <a:cxnLst/>
              <a:rect l="l" t="t" r="r" b="b"/>
              <a:pathLst>
                <a:path w="60611" h="46011" extrusionOk="0">
                  <a:moveTo>
                    <a:pt x="31142" y="0"/>
                  </a:moveTo>
                  <a:cubicBezTo>
                    <a:pt x="29904" y="0"/>
                    <a:pt x="28696" y="320"/>
                    <a:pt x="27487" y="670"/>
                  </a:cubicBezTo>
                  <a:cubicBezTo>
                    <a:pt x="24485" y="1604"/>
                    <a:pt x="21616" y="2938"/>
                    <a:pt x="18814" y="4372"/>
                  </a:cubicBezTo>
                  <a:cubicBezTo>
                    <a:pt x="13310" y="7174"/>
                    <a:pt x="8040" y="10477"/>
                    <a:pt x="3036" y="14146"/>
                  </a:cubicBezTo>
                  <a:cubicBezTo>
                    <a:pt x="1402" y="15347"/>
                    <a:pt x="1" y="16247"/>
                    <a:pt x="167" y="18482"/>
                  </a:cubicBezTo>
                  <a:cubicBezTo>
                    <a:pt x="401" y="21351"/>
                    <a:pt x="3403" y="23886"/>
                    <a:pt x="5271" y="25854"/>
                  </a:cubicBezTo>
                  <a:cubicBezTo>
                    <a:pt x="8206" y="28957"/>
                    <a:pt x="11175" y="32059"/>
                    <a:pt x="14478" y="34761"/>
                  </a:cubicBezTo>
                  <a:cubicBezTo>
                    <a:pt x="16946" y="36729"/>
                    <a:pt x="18747" y="39331"/>
                    <a:pt x="21249" y="41332"/>
                  </a:cubicBezTo>
                  <a:cubicBezTo>
                    <a:pt x="23718" y="43267"/>
                    <a:pt x="26486" y="45802"/>
                    <a:pt x="29722" y="46002"/>
                  </a:cubicBezTo>
                  <a:cubicBezTo>
                    <a:pt x="29835" y="46008"/>
                    <a:pt x="29946" y="46011"/>
                    <a:pt x="30055" y="46011"/>
                  </a:cubicBezTo>
                  <a:cubicBezTo>
                    <a:pt x="31868" y="46011"/>
                    <a:pt x="33078" y="45239"/>
                    <a:pt x="34525" y="44201"/>
                  </a:cubicBezTo>
                  <a:cubicBezTo>
                    <a:pt x="40296" y="40065"/>
                    <a:pt x="45533" y="35194"/>
                    <a:pt x="50103" y="29724"/>
                  </a:cubicBezTo>
                  <a:cubicBezTo>
                    <a:pt x="53205" y="26021"/>
                    <a:pt x="56341" y="22419"/>
                    <a:pt x="58409" y="17982"/>
                  </a:cubicBezTo>
                  <a:cubicBezTo>
                    <a:pt x="59176" y="16281"/>
                    <a:pt x="60611" y="14780"/>
                    <a:pt x="59210" y="12945"/>
                  </a:cubicBezTo>
                  <a:cubicBezTo>
                    <a:pt x="58376" y="11878"/>
                    <a:pt x="57175" y="11244"/>
                    <a:pt x="56007" y="10610"/>
                  </a:cubicBezTo>
                  <a:cubicBezTo>
                    <a:pt x="49336" y="7108"/>
                    <a:pt x="42631" y="3572"/>
                    <a:pt x="35526" y="1003"/>
                  </a:cubicBezTo>
                  <a:cubicBezTo>
                    <a:pt x="34192" y="503"/>
                    <a:pt x="32791" y="36"/>
                    <a:pt x="31323" y="2"/>
                  </a:cubicBezTo>
                  <a:cubicBezTo>
                    <a:pt x="31263" y="1"/>
                    <a:pt x="31202" y="0"/>
                    <a:pt x="311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4185650" y="2212125"/>
              <a:ext cx="1503600" cy="811650"/>
            </a:xfrm>
            <a:custGeom>
              <a:avLst/>
              <a:gdLst/>
              <a:ahLst/>
              <a:cxnLst/>
              <a:rect l="l" t="t" r="r" b="b"/>
              <a:pathLst>
                <a:path w="60144" h="32466" extrusionOk="0">
                  <a:moveTo>
                    <a:pt x="59409" y="1"/>
                  </a:moveTo>
                  <a:cubicBezTo>
                    <a:pt x="59143" y="901"/>
                    <a:pt x="58542" y="1768"/>
                    <a:pt x="58109" y="2669"/>
                  </a:cubicBezTo>
                  <a:cubicBezTo>
                    <a:pt x="56040" y="7139"/>
                    <a:pt x="52905" y="10708"/>
                    <a:pt x="49803" y="14444"/>
                  </a:cubicBezTo>
                  <a:cubicBezTo>
                    <a:pt x="45233" y="19915"/>
                    <a:pt x="39996" y="24785"/>
                    <a:pt x="34225" y="28921"/>
                  </a:cubicBezTo>
                  <a:cubicBezTo>
                    <a:pt x="32777" y="29960"/>
                    <a:pt x="31567" y="30731"/>
                    <a:pt x="29782" y="30731"/>
                  </a:cubicBezTo>
                  <a:cubicBezTo>
                    <a:pt x="29675" y="30731"/>
                    <a:pt x="29566" y="30728"/>
                    <a:pt x="29455" y="30723"/>
                  </a:cubicBezTo>
                  <a:cubicBezTo>
                    <a:pt x="26186" y="30522"/>
                    <a:pt x="23450" y="27987"/>
                    <a:pt x="20982" y="26053"/>
                  </a:cubicBezTo>
                  <a:cubicBezTo>
                    <a:pt x="18447" y="24018"/>
                    <a:pt x="16679" y="21449"/>
                    <a:pt x="14211" y="19481"/>
                  </a:cubicBezTo>
                  <a:cubicBezTo>
                    <a:pt x="10875" y="16779"/>
                    <a:pt x="7939" y="13677"/>
                    <a:pt x="5004" y="10575"/>
                  </a:cubicBezTo>
                  <a:cubicBezTo>
                    <a:pt x="3303" y="8807"/>
                    <a:pt x="701" y="6572"/>
                    <a:pt x="34" y="4003"/>
                  </a:cubicBezTo>
                  <a:cubicBezTo>
                    <a:pt x="0" y="4304"/>
                    <a:pt x="0" y="4604"/>
                    <a:pt x="0" y="4937"/>
                  </a:cubicBezTo>
                  <a:cubicBezTo>
                    <a:pt x="234" y="7806"/>
                    <a:pt x="3236" y="10341"/>
                    <a:pt x="5104" y="12309"/>
                  </a:cubicBezTo>
                  <a:cubicBezTo>
                    <a:pt x="8039" y="15412"/>
                    <a:pt x="11008" y="18514"/>
                    <a:pt x="14311" y="21216"/>
                  </a:cubicBezTo>
                  <a:cubicBezTo>
                    <a:pt x="16779" y="23184"/>
                    <a:pt x="18580" y="25786"/>
                    <a:pt x="21082" y="27787"/>
                  </a:cubicBezTo>
                  <a:cubicBezTo>
                    <a:pt x="23551" y="29722"/>
                    <a:pt x="26319" y="32257"/>
                    <a:pt x="29555" y="32457"/>
                  </a:cubicBezTo>
                  <a:cubicBezTo>
                    <a:pt x="29668" y="32463"/>
                    <a:pt x="29779" y="32466"/>
                    <a:pt x="29888" y="32466"/>
                  </a:cubicBezTo>
                  <a:cubicBezTo>
                    <a:pt x="31701" y="32466"/>
                    <a:pt x="32911" y="31694"/>
                    <a:pt x="34358" y="30656"/>
                  </a:cubicBezTo>
                  <a:cubicBezTo>
                    <a:pt x="40129" y="26520"/>
                    <a:pt x="45366" y="21649"/>
                    <a:pt x="49936" y="16179"/>
                  </a:cubicBezTo>
                  <a:cubicBezTo>
                    <a:pt x="53038" y="12443"/>
                    <a:pt x="56174" y="8874"/>
                    <a:pt x="58242" y="4404"/>
                  </a:cubicBezTo>
                  <a:cubicBezTo>
                    <a:pt x="58909" y="2936"/>
                    <a:pt x="60143" y="1568"/>
                    <a:pt x="594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4311575" y="1930175"/>
              <a:ext cx="1245900" cy="950075"/>
            </a:xfrm>
            <a:custGeom>
              <a:avLst/>
              <a:gdLst/>
              <a:ahLst/>
              <a:cxnLst/>
              <a:rect l="l" t="t" r="r" b="b"/>
              <a:pathLst>
                <a:path w="49836" h="38003" extrusionOk="0">
                  <a:moveTo>
                    <a:pt x="40963" y="19618"/>
                  </a:moveTo>
                  <a:cubicBezTo>
                    <a:pt x="42364" y="19618"/>
                    <a:pt x="42364" y="21786"/>
                    <a:pt x="40963" y="21786"/>
                  </a:cubicBezTo>
                  <a:cubicBezTo>
                    <a:pt x="39562" y="21786"/>
                    <a:pt x="39562" y="19618"/>
                    <a:pt x="40963" y="19618"/>
                  </a:cubicBezTo>
                  <a:close/>
                  <a:moveTo>
                    <a:pt x="36193" y="21953"/>
                  </a:moveTo>
                  <a:cubicBezTo>
                    <a:pt x="37160" y="21953"/>
                    <a:pt x="37160" y="23487"/>
                    <a:pt x="36193" y="23487"/>
                  </a:cubicBezTo>
                  <a:cubicBezTo>
                    <a:pt x="35192" y="23487"/>
                    <a:pt x="35192" y="21953"/>
                    <a:pt x="36193" y="21953"/>
                  </a:cubicBezTo>
                  <a:close/>
                  <a:moveTo>
                    <a:pt x="10575" y="23421"/>
                  </a:moveTo>
                  <a:cubicBezTo>
                    <a:pt x="11242" y="23421"/>
                    <a:pt x="11709" y="23988"/>
                    <a:pt x="11742" y="24621"/>
                  </a:cubicBezTo>
                  <a:cubicBezTo>
                    <a:pt x="11775" y="25255"/>
                    <a:pt x="11175" y="25789"/>
                    <a:pt x="10575" y="25789"/>
                  </a:cubicBezTo>
                  <a:cubicBezTo>
                    <a:pt x="9907" y="25789"/>
                    <a:pt x="9407" y="25255"/>
                    <a:pt x="9374" y="24621"/>
                  </a:cubicBezTo>
                  <a:cubicBezTo>
                    <a:pt x="9374" y="23988"/>
                    <a:pt x="9941" y="23421"/>
                    <a:pt x="10575" y="23421"/>
                  </a:cubicBezTo>
                  <a:close/>
                  <a:moveTo>
                    <a:pt x="36193" y="25022"/>
                  </a:moveTo>
                  <a:cubicBezTo>
                    <a:pt x="36526" y="25022"/>
                    <a:pt x="36827" y="25122"/>
                    <a:pt x="37127" y="25255"/>
                  </a:cubicBezTo>
                  <a:cubicBezTo>
                    <a:pt x="37127" y="25255"/>
                    <a:pt x="37160" y="25289"/>
                    <a:pt x="37160" y="25289"/>
                  </a:cubicBezTo>
                  <a:cubicBezTo>
                    <a:pt x="37661" y="25522"/>
                    <a:pt x="37961" y="26089"/>
                    <a:pt x="38027" y="26589"/>
                  </a:cubicBezTo>
                  <a:cubicBezTo>
                    <a:pt x="38094" y="27157"/>
                    <a:pt x="37927" y="27690"/>
                    <a:pt x="37527" y="28124"/>
                  </a:cubicBezTo>
                  <a:lnTo>
                    <a:pt x="37494" y="28157"/>
                  </a:lnTo>
                  <a:cubicBezTo>
                    <a:pt x="37170" y="28503"/>
                    <a:pt x="36706" y="28667"/>
                    <a:pt x="36238" y="28667"/>
                  </a:cubicBezTo>
                  <a:cubicBezTo>
                    <a:pt x="35983" y="28667"/>
                    <a:pt x="35727" y="28618"/>
                    <a:pt x="35492" y="28524"/>
                  </a:cubicBezTo>
                  <a:cubicBezTo>
                    <a:pt x="34892" y="28257"/>
                    <a:pt x="34492" y="27724"/>
                    <a:pt x="34392" y="27090"/>
                  </a:cubicBezTo>
                  <a:cubicBezTo>
                    <a:pt x="34291" y="26356"/>
                    <a:pt x="34625" y="25622"/>
                    <a:pt x="35259" y="25255"/>
                  </a:cubicBezTo>
                  <a:cubicBezTo>
                    <a:pt x="35526" y="25122"/>
                    <a:pt x="35893" y="25022"/>
                    <a:pt x="36193" y="25022"/>
                  </a:cubicBezTo>
                  <a:close/>
                  <a:moveTo>
                    <a:pt x="25703" y="1"/>
                  </a:moveTo>
                  <a:cubicBezTo>
                    <a:pt x="24696" y="1"/>
                    <a:pt x="23692" y="254"/>
                    <a:pt x="22717" y="537"/>
                  </a:cubicBezTo>
                  <a:cubicBezTo>
                    <a:pt x="20248" y="1305"/>
                    <a:pt x="17880" y="2406"/>
                    <a:pt x="15545" y="3573"/>
                  </a:cubicBezTo>
                  <a:cubicBezTo>
                    <a:pt x="11008" y="5941"/>
                    <a:pt x="6638" y="8643"/>
                    <a:pt x="2502" y="11679"/>
                  </a:cubicBezTo>
                  <a:cubicBezTo>
                    <a:pt x="1168" y="12646"/>
                    <a:pt x="0" y="13413"/>
                    <a:pt x="167" y="15248"/>
                  </a:cubicBezTo>
                  <a:cubicBezTo>
                    <a:pt x="301" y="17183"/>
                    <a:pt x="1968" y="18951"/>
                    <a:pt x="3436" y="20418"/>
                  </a:cubicBezTo>
                  <a:cubicBezTo>
                    <a:pt x="3570" y="20018"/>
                    <a:pt x="3970" y="19685"/>
                    <a:pt x="4403" y="19685"/>
                  </a:cubicBezTo>
                  <a:cubicBezTo>
                    <a:pt x="4937" y="19685"/>
                    <a:pt x="5371" y="20152"/>
                    <a:pt x="5404" y="20685"/>
                  </a:cubicBezTo>
                  <a:cubicBezTo>
                    <a:pt x="5404" y="21152"/>
                    <a:pt x="5071" y="21519"/>
                    <a:pt x="4637" y="21653"/>
                  </a:cubicBezTo>
                  <a:cubicBezTo>
                    <a:pt x="5037" y="22053"/>
                    <a:pt x="5404" y="22453"/>
                    <a:pt x="5804" y="22853"/>
                  </a:cubicBezTo>
                  <a:cubicBezTo>
                    <a:pt x="6005" y="22587"/>
                    <a:pt x="6271" y="22386"/>
                    <a:pt x="6605" y="22320"/>
                  </a:cubicBezTo>
                  <a:cubicBezTo>
                    <a:pt x="6605" y="22320"/>
                    <a:pt x="6638" y="22286"/>
                    <a:pt x="6672" y="22286"/>
                  </a:cubicBezTo>
                  <a:cubicBezTo>
                    <a:pt x="6784" y="22262"/>
                    <a:pt x="6902" y="22250"/>
                    <a:pt x="7021" y="22250"/>
                  </a:cubicBezTo>
                  <a:cubicBezTo>
                    <a:pt x="7398" y="22250"/>
                    <a:pt x="7786" y="22375"/>
                    <a:pt x="8039" y="22653"/>
                  </a:cubicBezTo>
                  <a:cubicBezTo>
                    <a:pt x="8039" y="22687"/>
                    <a:pt x="8073" y="22687"/>
                    <a:pt x="8073" y="22720"/>
                  </a:cubicBezTo>
                  <a:cubicBezTo>
                    <a:pt x="8606" y="23287"/>
                    <a:pt x="8673" y="24121"/>
                    <a:pt x="8206" y="24721"/>
                  </a:cubicBezTo>
                  <a:cubicBezTo>
                    <a:pt x="8106" y="24855"/>
                    <a:pt x="8006" y="24922"/>
                    <a:pt x="7906" y="25022"/>
                  </a:cubicBezTo>
                  <a:cubicBezTo>
                    <a:pt x="8273" y="25355"/>
                    <a:pt x="8606" y="25689"/>
                    <a:pt x="8973" y="26056"/>
                  </a:cubicBezTo>
                  <a:cubicBezTo>
                    <a:pt x="9140" y="25956"/>
                    <a:pt x="9340" y="25922"/>
                    <a:pt x="9507" y="25922"/>
                  </a:cubicBezTo>
                  <a:cubicBezTo>
                    <a:pt x="10241" y="25922"/>
                    <a:pt x="10808" y="26489"/>
                    <a:pt x="10808" y="27190"/>
                  </a:cubicBezTo>
                  <a:cubicBezTo>
                    <a:pt x="10841" y="27357"/>
                    <a:pt x="10808" y="27523"/>
                    <a:pt x="10741" y="27657"/>
                  </a:cubicBezTo>
                  <a:cubicBezTo>
                    <a:pt x="11142" y="28024"/>
                    <a:pt x="11542" y="28357"/>
                    <a:pt x="11976" y="28691"/>
                  </a:cubicBezTo>
                  <a:cubicBezTo>
                    <a:pt x="13043" y="29558"/>
                    <a:pt x="13977" y="30592"/>
                    <a:pt x="14911" y="31593"/>
                  </a:cubicBezTo>
                  <a:cubicBezTo>
                    <a:pt x="14844" y="30993"/>
                    <a:pt x="15178" y="30359"/>
                    <a:pt x="15945" y="30359"/>
                  </a:cubicBezTo>
                  <a:cubicBezTo>
                    <a:pt x="17313" y="30359"/>
                    <a:pt x="17279" y="32494"/>
                    <a:pt x="15945" y="32494"/>
                  </a:cubicBezTo>
                  <a:cubicBezTo>
                    <a:pt x="15878" y="32494"/>
                    <a:pt x="15812" y="32460"/>
                    <a:pt x="15778" y="32460"/>
                  </a:cubicBezTo>
                  <a:cubicBezTo>
                    <a:pt x="16345" y="33027"/>
                    <a:pt x="16912" y="33594"/>
                    <a:pt x="17580" y="34128"/>
                  </a:cubicBezTo>
                  <a:cubicBezTo>
                    <a:pt x="19614" y="35729"/>
                    <a:pt x="21883" y="37831"/>
                    <a:pt x="24585" y="37998"/>
                  </a:cubicBezTo>
                  <a:cubicBezTo>
                    <a:pt x="24664" y="38001"/>
                    <a:pt x="24741" y="38002"/>
                    <a:pt x="24817" y="38002"/>
                  </a:cubicBezTo>
                  <a:cubicBezTo>
                    <a:pt x="26320" y="38002"/>
                    <a:pt x="27314" y="37387"/>
                    <a:pt x="28521" y="36530"/>
                  </a:cubicBezTo>
                  <a:cubicBezTo>
                    <a:pt x="29121" y="36063"/>
                    <a:pt x="29755" y="35629"/>
                    <a:pt x="30322" y="35162"/>
                  </a:cubicBezTo>
                  <a:cubicBezTo>
                    <a:pt x="28321" y="34495"/>
                    <a:pt x="28554" y="30993"/>
                    <a:pt x="31056" y="30993"/>
                  </a:cubicBezTo>
                  <a:cubicBezTo>
                    <a:pt x="32323" y="30993"/>
                    <a:pt x="33024" y="31927"/>
                    <a:pt x="33091" y="32927"/>
                  </a:cubicBezTo>
                  <a:cubicBezTo>
                    <a:pt x="35492" y="30859"/>
                    <a:pt x="37761" y="28658"/>
                    <a:pt x="39895" y="26289"/>
                  </a:cubicBezTo>
                  <a:cubicBezTo>
                    <a:pt x="39095" y="26156"/>
                    <a:pt x="38528" y="25489"/>
                    <a:pt x="38494" y="24688"/>
                  </a:cubicBezTo>
                  <a:cubicBezTo>
                    <a:pt x="38461" y="23787"/>
                    <a:pt x="39295" y="23020"/>
                    <a:pt x="40162" y="23020"/>
                  </a:cubicBezTo>
                  <a:cubicBezTo>
                    <a:pt x="40896" y="23020"/>
                    <a:pt x="41497" y="23521"/>
                    <a:pt x="41697" y="24188"/>
                  </a:cubicBezTo>
                  <a:cubicBezTo>
                    <a:pt x="43965" y="21486"/>
                    <a:pt x="46167" y="18884"/>
                    <a:pt x="47768" y="15782"/>
                  </a:cubicBezTo>
                  <a:lnTo>
                    <a:pt x="47768" y="15782"/>
                  </a:lnTo>
                  <a:cubicBezTo>
                    <a:pt x="47705" y="15793"/>
                    <a:pt x="47641" y="15799"/>
                    <a:pt x="47577" y="15799"/>
                  </a:cubicBezTo>
                  <a:cubicBezTo>
                    <a:pt x="47267" y="15799"/>
                    <a:pt x="46955" y="15669"/>
                    <a:pt x="46734" y="15448"/>
                  </a:cubicBezTo>
                  <a:cubicBezTo>
                    <a:pt x="46200" y="14914"/>
                    <a:pt x="46300" y="13914"/>
                    <a:pt x="46967" y="13513"/>
                  </a:cubicBezTo>
                  <a:cubicBezTo>
                    <a:pt x="47001" y="13513"/>
                    <a:pt x="47034" y="13513"/>
                    <a:pt x="47067" y="13480"/>
                  </a:cubicBezTo>
                  <a:cubicBezTo>
                    <a:pt x="47246" y="13378"/>
                    <a:pt x="47440" y="13329"/>
                    <a:pt x="47634" y="13329"/>
                  </a:cubicBezTo>
                  <a:cubicBezTo>
                    <a:pt x="47945" y="13329"/>
                    <a:pt x="48255" y="13454"/>
                    <a:pt x="48502" y="13680"/>
                  </a:cubicBezTo>
                  <a:cubicBezTo>
                    <a:pt x="48602" y="13747"/>
                    <a:pt x="48668" y="13847"/>
                    <a:pt x="48735" y="13947"/>
                  </a:cubicBezTo>
                  <a:cubicBezTo>
                    <a:pt x="49302" y="12880"/>
                    <a:pt x="49836" y="11879"/>
                    <a:pt x="48935" y="10678"/>
                  </a:cubicBezTo>
                  <a:cubicBezTo>
                    <a:pt x="48268" y="9811"/>
                    <a:pt x="47267" y="9277"/>
                    <a:pt x="46300" y="8777"/>
                  </a:cubicBezTo>
                  <a:cubicBezTo>
                    <a:pt x="40763" y="5841"/>
                    <a:pt x="35225" y="2939"/>
                    <a:pt x="29355" y="804"/>
                  </a:cubicBezTo>
                  <a:cubicBezTo>
                    <a:pt x="28254" y="404"/>
                    <a:pt x="27086" y="37"/>
                    <a:pt x="25885" y="4"/>
                  </a:cubicBezTo>
                  <a:cubicBezTo>
                    <a:pt x="25825" y="2"/>
                    <a:pt x="25764" y="1"/>
                    <a:pt x="257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8"/>
          <p:cNvGrpSpPr/>
          <p:nvPr/>
        </p:nvGrpSpPr>
        <p:grpSpPr>
          <a:xfrm rot="-127571" flipH="1">
            <a:off x="2336628" y="4521365"/>
            <a:ext cx="1236993" cy="837870"/>
            <a:chOff x="7954374" y="56393"/>
            <a:chExt cx="1237008" cy="837880"/>
          </a:xfrm>
        </p:grpSpPr>
        <p:sp>
          <p:nvSpPr>
            <p:cNvPr id="436" name="Google Shape;436;p8"/>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8"/>
          <p:cNvGrpSpPr/>
          <p:nvPr/>
        </p:nvGrpSpPr>
        <p:grpSpPr>
          <a:xfrm>
            <a:off x="6479449" y="-163932"/>
            <a:ext cx="1237008" cy="837880"/>
            <a:chOff x="7954374" y="56393"/>
            <a:chExt cx="1237008" cy="837880"/>
          </a:xfrm>
        </p:grpSpPr>
        <p:sp>
          <p:nvSpPr>
            <p:cNvPr id="446" name="Google Shape;446;p8"/>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8"/>
          <p:cNvSpPr/>
          <p:nvPr/>
        </p:nvSpPr>
        <p:spPr>
          <a:xfrm>
            <a:off x="2554075" y="-179025"/>
            <a:ext cx="2960775" cy="732175"/>
          </a:xfrm>
          <a:custGeom>
            <a:avLst/>
            <a:gdLst/>
            <a:ahLst/>
            <a:cxnLst/>
            <a:rect l="l" t="t" r="r" b="b"/>
            <a:pathLst>
              <a:path w="118431" h="29287" extrusionOk="0">
                <a:moveTo>
                  <a:pt x="0" y="4958"/>
                </a:moveTo>
                <a:cubicBezTo>
                  <a:pt x="6151" y="8998"/>
                  <a:pt x="24146" y="28461"/>
                  <a:pt x="36907" y="29195"/>
                </a:cubicBezTo>
                <a:cubicBezTo>
                  <a:pt x="49668" y="29929"/>
                  <a:pt x="62980" y="14230"/>
                  <a:pt x="76567" y="9364"/>
                </a:cubicBezTo>
                <a:cubicBezTo>
                  <a:pt x="90154" y="4498"/>
                  <a:pt x="111454" y="1561"/>
                  <a:pt x="118431" y="0"/>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6"/>
        <p:cNvGrpSpPr/>
        <p:nvPr/>
      </p:nvGrpSpPr>
      <p:grpSpPr>
        <a:xfrm>
          <a:off x="0" y="0"/>
          <a:ext cx="0" cy="0"/>
          <a:chOff x="0" y="0"/>
          <a:chExt cx="0" cy="0"/>
        </a:xfrm>
      </p:grpSpPr>
      <p:sp>
        <p:nvSpPr>
          <p:cNvPr id="457" name="Google Shape;457;p9"/>
          <p:cNvSpPr txBox="1">
            <a:spLocks noGrp="1"/>
          </p:cNvSpPr>
          <p:nvPr>
            <p:ph type="title"/>
          </p:nvPr>
        </p:nvSpPr>
        <p:spPr>
          <a:xfrm>
            <a:off x="4572150" y="1045050"/>
            <a:ext cx="3858900" cy="1346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000" b="1"/>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8" name="Google Shape;458;p9"/>
          <p:cNvSpPr txBox="1">
            <a:spLocks noGrp="1"/>
          </p:cNvSpPr>
          <p:nvPr>
            <p:ph type="subTitle" idx="1"/>
          </p:nvPr>
        </p:nvSpPr>
        <p:spPr>
          <a:xfrm>
            <a:off x="4572000" y="2645037"/>
            <a:ext cx="3858900" cy="1458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000">
                <a:solidFill>
                  <a:schemeClr val="accent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459" name="Google Shape;459;p9"/>
          <p:cNvGrpSpPr/>
          <p:nvPr/>
        </p:nvGrpSpPr>
        <p:grpSpPr>
          <a:xfrm rot="6900411">
            <a:off x="8375100" y="1857338"/>
            <a:ext cx="1361764" cy="879444"/>
            <a:chOff x="538050" y="1430388"/>
            <a:chExt cx="1361850" cy="879500"/>
          </a:xfrm>
        </p:grpSpPr>
        <p:sp>
          <p:nvSpPr>
            <p:cNvPr id="460" name="Google Shape;460;p9"/>
            <p:cNvSpPr/>
            <p:nvPr/>
          </p:nvSpPr>
          <p:spPr>
            <a:xfrm>
              <a:off x="538050" y="1430388"/>
              <a:ext cx="1361850" cy="879500"/>
            </a:xfrm>
            <a:custGeom>
              <a:avLst/>
              <a:gdLst/>
              <a:ahLst/>
              <a:cxnLst/>
              <a:rect l="l" t="t" r="r" b="b"/>
              <a:pathLst>
                <a:path w="54474" h="35180" extrusionOk="0">
                  <a:moveTo>
                    <a:pt x="44707" y="1"/>
                  </a:moveTo>
                  <a:cubicBezTo>
                    <a:pt x="44671" y="1"/>
                    <a:pt x="44635" y="2"/>
                    <a:pt x="44599" y="3"/>
                  </a:cubicBezTo>
                  <a:cubicBezTo>
                    <a:pt x="42832" y="70"/>
                    <a:pt x="41330" y="1237"/>
                    <a:pt x="40163" y="2538"/>
                  </a:cubicBezTo>
                  <a:cubicBezTo>
                    <a:pt x="38995" y="3839"/>
                    <a:pt x="37995" y="5340"/>
                    <a:pt x="36560" y="6341"/>
                  </a:cubicBezTo>
                  <a:cubicBezTo>
                    <a:pt x="35871" y="6833"/>
                    <a:pt x="34983" y="7186"/>
                    <a:pt x="34152" y="7186"/>
                  </a:cubicBezTo>
                  <a:cubicBezTo>
                    <a:pt x="33576" y="7186"/>
                    <a:pt x="33028" y="7017"/>
                    <a:pt x="32591" y="6608"/>
                  </a:cubicBezTo>
                  <a:cubicBezTo>
                    <a:pt x="31423" y="5507"/>
                    <a:pt x="31724" y="3205"/>
                    <a:pt x="30256" y="2505"/>
                  </a:cubicBezTo>
                  <a:cubicBezTo>
                    <a:pt x="30003" y="2378"/>
                    <a:pt x="29742" y="2324"/>
                    <a:pt x="29478" y="2324"/>
                  </a:cubicBezTo>
                  <a:cubicBezTo>
                    <a:pt x="28697" y="2324"/>
                    <a:pt x="27894" y="2798"/>
                    <a:pt x="27220" y="3272"/>
                  </a:cubicBezTo>
                  <a:cubicBezTo>
                    <a:pt x="26753" y="3605"/>
                    <a:pt x="26286" y="4006"/>
                    <a:pt x="26053" y="4506"/>
                  </a:cubicBezTo>
                  <a:cubicBezTo>
                    <a:pt x="25619" y="5574"/>
                    <a:pt x="26353" y="6874"/>
                    <a:pt x="25486" y="7708"/>
                  </a:cubicBezTo>
                  <a:cubicBezTo>
                    <a:pt x="25386" y="7808"/>
                    <a:pt x="25286" y="7909"/>
                    <a:pt x="25152" y="7975"/>
                  </a:cubicBezTo>
                  <a:cubicBezTo>
                    <a:pt x="24751" y="8230"/>
                    <a:pt x="24261" y="8336"/>
                    <a:pt x="23762" y="8336"/>
                  </a:cubicBezTo>
                  <a:cubicBezTo>
                    <a:pt x="23348" y="8336"/>
                    <a:pt x="22929" y="8263"/>
                    <a:pt x="22550" y="8142"/>
                  </a:cubicBezTo>
                  <a:cubicBezTo>
                    <a:pt x="21483" y="7775"/>
                    <a:pt x="20516" y="7008"/>
                    <a:pt x="19482" y="6541"/>
                  </a:cubicBezTo>
                  <a:cubicBezTo>
                    <a:pt x="18686" y="6198"/>
                    <a:pt x="17818" y="6030"/>
                    <a:pt x="16949" y="6030"/>
                  </a:cubicBezTo>
                  <a:cubicBezTo>
                    <a:pt x="15958" y="6030"/>
                    <a:pt x="14966" y="6248"/>
                    <a:pt x="14078" y="6674"/>
                  </a:cubicBezTo>
                  <a:cubicBezTo>
                    <a:pt x="12910" y="7208"/>
                    <a:pt x="11176" y="8709"/>
                    <a:pt x="11743" y="10210"/>
                  </a:cubicBezTo>
                  <a:cubicBezTo>
                    <a:pt x="12110" y="11144"/>
                    <a:pt x="13344" y="11511"/>
                    <a:pt x="13811" y="12412"/>
                  </a:cubicBezTo>
                  <a:cubicBezTo>
                    <a:pt x="14445" y="13679"/>
                    <a:pt x="13177" y="15114"/>
                    <a:pt x="11876" y="15781"/>
                  </a:cubicBezTo>
                  <a:cubicBezTo>
                    <a:pt x="10809" y="16315"/>
                    <a:pt x="9641" y="16648"/>
                    <a:pt x="8474" y="16748"/>
                  </a:cubicBezTo>
                  <a:cubicBezTo>
                    <a:pt x="7173" y="16882"/>
                    <a:pt x="5838" y="16782"/>
                    <a:pt x="4638" y="17282"/>
                  </a:cubicBezTo>
                  <a:cubicBezTo>
                    <a:pt x="3470" y="17816"/>
                    <a:pt x="2536" y="19250"/>
                    <a:pt x="3170" y="20384"/>
                  </a:cubicBezTo>
                  <a:cubicBezTo>
                    <a:pt x="3670" y="21251"/>
                    <a:pt x="4838" y="21552"/>
                    <a:pt x="5271" y="22452"/>
                  </a:cubicBezTo>
                  <a:cubicBezTo>
                    <a:pt x="5738" y="23420"/>
                    <a:pt x="5071" y="24587"/>
                    <a:pt x="4204" y="25221"/>
                  </a:cubicBezTo>
                  <a:cubicBezTo>
                    <a:pt x="3337" y="25855"/>
                    <a:pt x="2269" y="26155"/>
                    <a:pt x="1435" y="26822"/>
                  </a:cubicBezTo>
                  <a:cubicBezTo>
                    <a:pt x="601" y="27489"/>
                    <a:pt x="1" y="28690"/>
                    <a:pt x="535" y="29624"/>
                  </a:cubicBezTo>
                  <a:cubicBezTo>
                    <a:pt x="902" y="30224"/>
                    <a:pt x="1669" y="30491"/>
                    <a:pt x="2369" y="30525"/>
                  </a:cubicBezTo>
                  <a:cubicBezTo>
                    <a:pt x="2489" y="30534"/>
                    <a:pt x="2607" y="30539"/>
                    <a:pt x="2726" y="30539"/>
                  </a:cubicBezTo>
                  <a:cubicBezTo>
                    <a:pt x="4295" y="30539"/>
                    <a:pt x="5786" y="29758"/>
                    <a:pt x="7306" y="29324"/>
                  </a:cubicBezTo>
                  <a:cubicBezTo>
                    <a:pt x="7881" y="29163"/>
                    <a:pt x="8503" y="29065"/>
                    <a:pt x="9111" y="29065"/>
                  </a:cubicBezTo>
                  <a:cubicBezTo>
                    <a:pt x="10265" y="29065"/>
                    <a:pt x="11364" y="29418"/>
                    <a:pt x="11976" y="30358"/>
                  </a:cubicBezTo>
                  <a:cubicBezTo>
                    <a:pt x="12610" y="31292"/>
                    <a:pt x="12510" y="32560"/>
                    <a:pt x="12176" y="33627"/>
                  </a:cubicBezTo>
                  <a:cubicBezTo>
                    <a:pt x="12110" y="33894"/>
                    <a:pt x="12010" y="34161"/>
                    <a:pt x="12076" y="34428"/>
                  </a:cubicBezTo>
                  <a:cubicBezTo>
                    <a:pt x="12176" y="34728"/>
                    <a:pt x="12477" y="34895"/>
                    <a:pt x="12777" y="34961"/>
                  </a:cubicBezTo>
                  <a:cubicBezTo>
                    <a:pt x="13006" y="35029"/>
                    <a:pt x="13237" y="35059"/>
                    <a:pt x="13468" y="35059"/>
                  </a:cubicBezTo>
                  <a:cubicBezTo>
                    <a:pt x="14383" y="35059"/>
                    <a:pt x="15293" y="34580"/>
                    <a:pt x="16012" y="33994"/>
                  </a:cubicBezTo>
                  <a:cubicBezTo>
                    <a:pt x="16913" y="33260"/>
                    <a:pt x="17680" y="32326"/>
                    <a:pt x="18681" y="31726"/>
                  </a:cubicBezTo>
                  <a:cubicBezTo>
                    <a:pt x="19218" y="31403"/>
                    <a:pt x="19862" y="31206"/>
                    <a:pt x="20481" y="31206"/>
                  </a:cubicBezTo>
                  <a:cubicBezTo>
                    <a:pt x="21016" y="31206"/>
                    <a:pt x="21533" y="31352"/>
                    <a:pt x="21950" y="31692"/>
                  </a:cubicBezTo>
                  <a:cubicBezTo>
                    <a:pt x="22684" y="32326"/>
                    <a:pt x="22851" y="33427"/>
                    <a:pt x="23451" y="34194"/>
                  </a:cubicBezTo>
                  <a:cubicBezTo>
                    <a:pt x="23947" y="34801"/>
                    <a:pt x="24740" y="35179"/>
                    <a:pt x="25528" y="35179"/>
                  </a:cubicBezTo>
                  <a:cubicBezTo>
                    <a:pt x="25693" y="35179"/>
                    <a:pt x="25858" y="35163"/>
                    <a:pt x="26020" y="35128"/>
                  </a:cubicBezTo>
                  <a:cubicBezTo>
                    <a:pt x="26954" y="34961"/>
                    <a:pt x="27754" y="34227"/>
                    <a:pt x="28021" y="33327"/>
                  </a:cubicBezTo>
                  <a:cubicBezTo>
                    <a:pt x="28288" y="32426"/>
                    <a:pt x="28088" y="31392"/>
                    <a:pt x="28521" y="30591"/>
                  </a:cubicBezTo>
                  <a:cubicBezTo>
                    <a:pt x="28954" y="29817"/>
                    <a:pt x="29837" y="29494"/>
                    <a:pt x="30736" y="29494"/>
                  </a:cubicBezTo>
                  <a:cubicBezTo>
                    <a:pt x="31155" y="29494"/>
                    <a:pt x="31576" y="29564"/>
                    <a:pt x="31957" y="29691"/>
                  </a:cubicBezTo>
                  <a:cubicBezTo>
                    <a:pt x="33191" y="30058"/>
                    <a:pt x="34292" y="30825"/>
                    <a:pt x="35526" y="31092"/>
                  </a:cubicBezTo>
                  <a:cubicBezTo>
                    <a:pt x="35886" y="31166"/>
                    <a:pt x="36250" y="31199"/>
                    <a:pt x="36615" y="31199"/>
                  </a:cubicBezTo>
                  <a:cubicBezTo>
                    <a:pt x="37233" y="31199"/>
                    <a:pt x="37854" y="31105"/>
                    <a:pt x="38462" y="30958"/>
                  </a:cubicBezTo>
                  <a:cubicBezTo>
                    <a:pt x="39896" y="30658"/>
                    <a:pt x="41564" y="29624"/>
                    <a:pt x="41297" y="28190"/>
                  </a:cubicBezTo>
                  <a:cubicBezTo>
                    <a:pt x="41097" y="26989"/>
                    <a:pt x="39663" y="26388"/>
                    <a:pt x="39229" y="25221"/>
                  </a:cubicBezTo>
                  <a:cubicBezTo>
                    <a:pt x="38729" y="23787"/>
                    <a:pt x="40096" y="22319"/>
                    <a:pt x="41531" y="21752"/>
                  </a:cubicBezTo>
                  <a:cubicBezTo>
                    <a:pt x="42087" y="21549"/>
                    <a:pt x="42682" y="21405"/>
                    <a:pt x="43272" y="21405"/>
                  </a:cubicBezTo>
                  <a:cubicBezTo>
                    <a:pt x="43459" y="21405"/>
                    <a:pt x="43647" y="21419"/>
                    <a:pt x="43832" y="21452"/>
                  </a:cubicBezTo>
                  <a:cubicBezTo>
                    <a:pt x="44633" y="21585"/>
                    <a:pt x="45367" y="22019"/>
                    <a:pt x="46167" y="22252"/>
                  </a:cubicBezTo>
                  <a:cubicBezTo>
                    <a:pt x="46524" y="22357"/>
                    <a:pt x="46901" y="22409"/>
                    <a:pt x="47280" y="22409"/>
                  </a:cubicBezTo>
                  <a:cubicBezTo>
                    <a:pt x="48353" y="22409"/>
                    <a:pt x="49438" y="21990"/>
                    <a:pt x="50103" y="21151"/>
                  </a:cubicBezTo>
                  <a:cubicBezTo>
                    <a:pt x="51004" y="20051"/>
                    <a:pt x="50904" y="18149"/>
                    <a:pt x="49736" y="17282"/>
                  </a:cubicBezTo>
                  <a:cubicBezTo>
                    <a:pt x="49136" y="16848"/>
                    <a:pt x="48369" y="16681"/>
                    <a:pt x="47702" y="16315"/>
                  </a:cubicBezTo>
                  <a:cubicBezTo>
                    <a:pt x="47035" y="15948"/>
                    <a:pt x="46501" y="15147"/>
                    <a:pt x="46834" y="14447"/>
                  </a:cubicBezTo>
                  <a:cubicBezTo>
                    <a:pt x="46968" y="14180"/>
                    <a:pt x="47201" y="13980"/>
                    <a:pt x="47468" y="13846"/>
                  </a:cubicBezTo>
                  <a:cubicBezTo>
                    <a:pt x="48736" y="13079"/>
                    <a:pt x="50270" y="12945"/>
                    <a:pt x="51604" y="12345"/>
                  </a:cubicBezTo>
                  <a:cubicBezTo>
                    <a:pt x="52839" y="11811"/>
                    <a:pt x="53939" y="10811"/>
                    <a:pt x="54206" y="9510"/>
                  </a:cubicBezTo>
                  <a:cubicBezTo>
                    <a:pt x="54473" y="8175"/>
                    <a:pt x="53706" y="6641"/>
                    <a:pt x="52405" y="6374"/>
                  </a:cubicBezTo>
                  <a:cubicBezTo>
                    <a:pt x="52255" y="6345"/>
                    <a:pt x="52106" y="6332"/>
                    <a:pt x="51957" y="6332"/>
                  </a:cubicBezTo>
                  <a:cubicBezTo>
                    <a:pt x="50717" y="6332"/>
                    <a:pt x="49515" y="7242"/>
                    <a:pt x="48296" y="7242"/>
                  </a:cubicBezTo>
                  <a:cubicBezTo>
                    <a:pt x="48165" y="7242"/>
                    <a:pt x="48034" y="7231"/>
                    <a:pt x="47902" y="7208"/>
                  </a:cubicBezTo>
                  <a:cubicBezTo>
                    <a:pt x="47635" y="7175"/>
                    <a:pt x="47368" y="7041"/>
                    <a:pt x="47168" y="6874"/>
                  </a:cubicBezTo>
                  <a:cubicBezTo>
                    <a:pt x="46701" y="6407"/>
                    <a:pt x="46734" y="5640"/>
                    <a:pt x="47001" y="5040"/>
                  </a:cubicBezTo>
                  <a:cubicBezTo>
                    <a:pt x="47268" y="4406"/>
                    <a:pt x="47668" y="3872"/>
                    <a:pt x="47802" y="3239"/>
                  </a:cubicBezTo>
                  <a:cubicBezTo>
                    <a:pt x="48194" y="1572"/>
                    <a:pt x="46441" y="1"/>
                    <a:pt x="447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726525" y="1513838"/>
              <a:ext cx="925700" cy="687850"/>
            </a:xfrm>
            <a:custGeom>
              <a:avLst/>
              <a:gdLst/>
              <a:ahLst/>
              <a:cxnLst/>
              <a:rect l="l" t="t" r="r" b="b"/>
              <a:pathLst>
                <a:path w="37028" h="27514" extrusionOk="0">
                  <a:moveTo>
                    <a:pt x="31107" y="0"/>
                  </a:moveTo>
                  <a:cubicBezTo>
                    <a:pt x="28705" y="0"/>
                    <a:pt x="26308" y="509"/>
                    <a:pt x="23984" y="1201"/>
                  </a:cubicBezTo>
                  <a:cubicBezTo>
                    <a:pt x="18514" y="2803"/>
                    <a:pt x="13377" y="5371"/>
                    <a:pt x="8373" y="8106"/>
                  </a:cubicBezTo>
                  <a:cubicBezTo>
                    <a:pt x="7573" y="8507"/>
                    <a:pt x="6772" y="8940"/>
                    <a:pt x="6138" y="9574"/>
                  </a:cubicBezTo>
                  <a:cubicBezTo>
                    <a:pt x="5171" y="10541"/>
                    <a:pt x="4571" y="11909"/>
                    <a:pt x="3803" y="13043"/>
                  </a:cubicBezTo>
                  <a:cubicBezTo>
                    <a:pt x="2903" y="14378"/>
                    <a:pt x="1435" y="14878"/>
                    <a:pt x="568" y="16112"/>
                  </a:cubicBezTo>
                  <a:cubicBezTo>
                    <a:pt x="201" y="16646"/>
                    <a:pt x="1" y="17380"/>
                    <a:pt x="401" y="17880"/>
                  </a:cubicBezTo>
                  <a:cubicBezTo>
                    <a:pt x="901" y="18480"/>
                    <a:pt x="1902" y="18180"/>
                    <a:pt x="2669" y="18447"/>
                  </a:cubicBezTo>
                  <a:cubicBezTo>
                    <a:pt x="3503" y="18747"/>
                    <a:pt x="3870" y="19915"/>
                    <a:pt x="3370" y="20649"/>
                  </a:cubicBezTo>
                  <a:cubicBezTo>
                    <a:pt x="3103" y="21049"/>
                    <a:pt x="2669" y="21282"/>
                    <a:pt x="2302" y="21583"/>
                  </a:cubicBezTo>
                  <a:cubicBezTo>
                    <a:pt x="1935" y="21883"/>
                    <a:pt x="1602" y="22350"/>
                    <a:pt x="1735" y="22817"/>
                  </a:cubicBezTo>
                  <a:cubicBezTo>
                    <a:pt x="1835" y="23150"/>
                    <a:pt x="2136" y="23384"/>
                    <a:pt x="2436" y="23517"/>
                  </a:cubicBezTo>
                  <a:cubicBezTo>
                    <a:pt x="2861" y="23730"/>
                    <a:pt x="3353" y="23842"/>
                    <a:pt x="3841" y="23842"/>
                  </a:cubicBezTo>
                  <a:cubicBezTo>
                    <a:pt x="4042" y="23842"/>
                    <a:pt x="4242" y="23823"/>
                    <a:pt x="4437" y="23784"/>
                  </a:cubicBezTo>
                  <a:cubicBezTo>
                    <a:pt x="5104" y="23617"/>
                    <a:pt x="5738" y="23251"/>
                    <a:pt x="6372" y="23050"/>
                  </a:cubicBezTo>
                  <a:cubicBezTo>
                    <a:pt x="6643" y="22956"/>
                    <a:pt x="6941" y="22899"/>
                    <a:pt x="7233" y="22899"/>
                  </a:cubicBezTo>
                  <a:cubicBezTo>
                    <a:pt x="7661" y="22899"/>
                    <a:pt x="8076" y="23020"/>
                    <a:pt x="8373" y="23317"/>
                  </a:cubicBezTo>
                  <a:cubicBezTo>
                    <a:pt x="9307" y="24285"/>
                    <a:pt x="8307" y="26253"/>
                    <a:pt x="9307" y="27187"/>
                  </a:cubicBezTo>
                  <a:cubicBezTo>
                    <a:pt x="9562" y="27416"/>
                    <a:pt x="9875" y="27514"/>
                    <a:pt x="10202" y="27514"/>
                  </a:cubicBezTo>
                  <a:cubicBezTo>
                    <a:pt x="10731" y="27514"/>
                    <a:pt x="11297" y="27258"/>
                    <a:pt x="11709" y="26886"/>
                  </a:cubicBezTo>
                  <a:cubicBezTo>
                    <a:pt x="12343" y="26319"/>
                    <a:pt x="12776" y="25485"/>
                    <a:pt x="13410" y="24885"/>
                  </a:cubicBezTo>
                  <a:cubicBezTo>
                    <a:pt x="13837" y="24501"/>
                    <a:pt x="14427" y="24226"/>
                    <a:pt x="14972" y="24226"/>
                  </a:cubicBezTo>
                  <a:cubicBezTo>
                    <a:pt x="15279" y="24226"/>
                    <a:pt x="15571" y="24314"/>
                    <a:pt x="15812" y="24518"/>
                  </a:cubicBezTo>
                  <a:cubicBezTo>
                    <a:pt x="16179" y="24818"/>
                    <a:pt x="16312" y="25319"/>
                    <a:pt x="16646" y="25652"/>
                  </a:cubicBezTo>
                  <a:cubicBezTo>
                    <a:pt x="16942" y="25962"/>
                    <a:pt x="17345" y="26100"/>
                    <a:pt x="17759" y="26100"/>
                  </a:cubicBezTo>
                  <a:cubicBezTo>
                    <a:pt x="18326" y="26100"/>
                    <a:pt x="18915" y="25843"/>
                    <a:pt x="19281" y="25419"/>
                  </a:cubicBezTo>
                  <a:cubicBezTo>
                    <a:pt x="19882" y="24652"/>
                    <a:pt x="19948" y="23551"/>
                    <a:pt x="19681" y="22583"/>
                  </a:cubicBezTo>
                  <a:cubicBezTo>
                    <a:pt x="19548" y="22116"/>
                    <a:pt x="19348" y="21549"/>
                    <a:pt x="19615" y="21082"/>
                  </a:cubicBezTo>
                  <a:cubicBezTo>
                    <a:pt x="19748" y="20882"/>
                    <a:pt x="19948" y="20749"/>
                    <a:pt x="20182" y="20615"/>
                  </a:cubicBezTo>
                  <a:cubicBezTo>
                    <a:pt x="20688" y="20380"/>
                    <a:pt x="21252" y="20263"/>
                    <a:pt x="21817" y="20263"/>
                  </a:cubicBezTo>
                  <a:cubicBezTo>
                    <a:pt x="22295" y="20263"/>
                    <a:pt x="22774" y="20347"/>
                    <a:pt x="23217" y="20515"/>
                  </a:cubicBezTo>
                  <a:cubicBezTo>
                    <a:pt x="23718" y="20715"/>
                    <a:pt x="24185" y="21049"/>
                    <a:pt x="24718" y="21216"/>
                  </a:cubicBezTo>
                  <a:cubicBezTo>
                    <a:pt x="25015" y="21324"/>
                    <a:pt x="25327" y="21374"/>
                    <a:pt x="25640" y="21374"/>
                  </a:cubicBezTo>
                  <a:cubicBezTo>
                    <a:pt x="26876" y="21374"/>
                    <a:pt x="28135" y="20585"/>
                    <a:pt x="28588" y="19414"/>
                  </a:cubicBezTo>
                  <a:cubicBezTo>
                    <a:pt x="28688" y="19148"/>
                    <a:pt x="28755" y="18881"/>
                    <a:pt x="28688" y="18581"/>
                  </a:cubicBezTo>
                  <a:cubicBezTo>
                    <a:pt x="28621" y="18314"/>
                    <a:pt x="28454" y="18114"/>
                    <a:pt x="28254" y="17913"/>
                  </a:cubicBezTo>
                  <a:cubicBezTo>
                    <a:pt x="27620" y="17113"/>
                    <a:pt x="26853" y="16212"/>
                    <a:pt x="27053" y="15211"/>
                  </a:cubicBezTo>
                  <a:cubicBezTo>
                    <a:pt x="27220" y="14277"/>
                    <a:pt x="28254" y="13710"/>
                    <a:pt x="29188" y="13577"/>
                  </a:cubicBezTo>
                  <a:cubicBezTo>
                    <a:pt x="29423" y="13553"/>
                    <a:pt x="29658" y="13544"/>
                    <a:pt x="29892" y="13544"/>
                  </a:cubicBezTo>
                  <a:cubicBezTo>
                    <a:pt x="30453" y="13544"/>
                    <a:pt x="31012" y="13593"/>
                    <a:pt x="31561" y="13593"/>
                  </a:cubicBezTo>
                  <a:cubicBezTo>
                    <a:pt x="31727" y="13593"/>
                    <a:pt x="31892" y="13589"/>
                    <a:pt x="32057" y="13577"/>
                  </a:cubicBezTo>
                  <a:cubicBezTo>
                    <a:pt x="33024" y="13477"/>
                    <a:pt x="34058" y="13010"/>
                    <a:pt x="34359" y="12109"/>
                  </a:cubicBezTo>
                  <a:cubicBezTo>
                    <a:pt x="34926" y="10541"/>
                    <a:pt x="32924" y="8874"/>
                    <a:pt x="33425" y="7272"/>
                  </a:cubicBezTo>
                  <a:cubicBezTo>
                    <a:pt x="33691" y="6439"/>
                    <a:pt x="34492" y="5972"/>
                    <a:pt x="35192" y="5438"/>
                  </a:cubicBezTo>
                  <a:cubicBezTo>
                    <a:pt x="36126" y="4737"/>
                    <a:pt x="37027" y="3670"/>
                    <a:pt x="36827" y="2502"/>
                  </a:cubicBezTo>
                  <a:cubicBezTo>
                    <a:pt x="36593" y="1101"/>
                    <a:pt x="34992" y="434"/>
                    <a:pt x="33625" y="201"/>
                  </a:cubicBezTo>
                  <a:cubicBezTo>
                    <a:pt x="32787" y="63"/>
                    <a:pt x="31947" y="0"/>
                    <a:pt x="3110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582250" y="2061613"/>
              <a:ext cx="155975" cy="105650"/>
            </a:xfrm>
            <a:custGeom>
              <a:avLst/>
              <a:gdLst/>
              <a:ahLst/>
              <a:cxnLst/>
              <a:rect l="l" t="t" r="r" b="b"/>
              <a:pathLst>
                <a:path w="6239" h="4226" extrusionOk="0">
                  <a:moveTo>
                    <a:pt x="4842" y="1"/>
                  </a:moveTo>
                  <a:cubicBezTo>
                    <a:pt x="3736" y="1"/>
                    <a:pt x="2303" y="769"/>
                    <a:pt x="1502" y="1273"/>
                  </a:cubicBezTo>
                  <a:cubicBezTo>
                    <a:pt x="835" y="1673"/>
                    <a:pt x="201" y="2240"/>
                    <a:pt x="34" y="2974"/>
                  </a:cubicBezTo>
                  <a:cubicBezTo>
                    <a:pt x="1" y="3174"/>
                    <a:pt x="1" y="3408"/>
                    <a:pt x="101" y="3574"/>
                  </a:cubicBezTo>
                  <a:cubicBezTo>
                    <a:pt x="168" y="3708"/>
                    <a:pt x="268" y="3808"/>
                    <a:pt x="401" y="3875"/>
                  </a:cubicBezTo>
                  <a:cubicBezTo>
                    <a:pt x="733" y="4096"/>
                    <a:pt x="1156" y="4225"/>
                    <a:pt x="1576" y="4225"/>
                  </a:cubicBezTo>
                  <a:cubicBezTo>
                    <a:pt x="1663" y="4225"/>
                    <a:pt x="1750" y="4220"/>
                    <a:pt x="1836" y="4208"/>
                  </a:cubicBezTo>
                  <a:cubicBezTo>
                    <a:pt x="2403" y="4142"/>
                    <a:pt x="2936" y="3808"/>
                    <a:pt x="3503" y="3541"/>
                  </a:cubicBezTo>
                  <a:cubicBezTo>
                    <a:pt x="3970" y="3308"/>
                    <a:pt x="4504" y="3107"/>
                    <a:pt x="4971" y="2841"/>
                  </a:cubicBezTo>
                  <a:cubicBezTo>
                    <a:pt x="5572" y="2507"/>
                    <a:pt x="6239" y="1907"/>
                    <a:pt x="6139" y="1139"/>
                  </a:cubicBezTo>
                  <a:cubicBezTo>
                    <a:pt x="6072" y="639"/>
                    <a:pt x="5738" y="172"/>
                    <a:pt x="5238" y="39"/>
                  </a:cubicBezTo>
                  <a:cubicBezTo>
                    <a:pt x="5112" y="13"/>
                    <a:pt x="4979" y="1"/>
                    <a:pt x="484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862450" y="2194588"/>
              <a:ext cx="60900" cy="88425"/>
            </a:xfrm>
            <a:custGeom>
              <a:avLst/>
              <a:gdLst/>
              <a:ahLst/>
              <a:cxnLst/>
              <a:rect l="l" t="t" r="r" b="b"/>
              <a:pathLst>
                <a:path w="2436" h="3537" extrusionOk="0">
                  <a:moveTo>
                    <a:pt x="1475" y="0"/>
                  </a:moveTo>
                  <a:cubicBezTo>
                    <a:pt x="1259" y="0"/>
                    <a:pt x="1056" y="88"/>
                    <a:pt x="935" y="290"/>
                  </a:cubicBezTo>
                  <a:cubicBezTo>
                    <a:pt x="568" y="824"/>
                    <a:pt x="401" y="1625"/>
                    <a:pt x="201" y="2225"/>
                  </a:cubicBezTo>
                  <a:cubicBezTo>
                    <a:pt x="101" y="2559"/>
                    <a:pt x="1" y="2959"/>
                    <a:pt x="201" y="3259"/>
                  </a:cubicBezTo>
                  <a:cubicBezTo>
                    <a:pt x="343" y="3448"/>
                    <a:pt x="585" y="3537"/>
                    <a:pt x="833" y="3537"/>
                  </a:cubicBezTo>
                  <a:cubicBezTo>
                    <a:pt x="935" y="3537"/>
                    <a:pt x="1038" y="3522"/>
                    <a:pt x="1135" y="3493"/>
                  </a:cubicBezTo>
                  <a:cubicBezTo>
                    <a:pt x="1469" y="3359"/>
                    <a:pt x="1702" y="3092"/>
                    <a:pt x="1902" y="2792"/>
                  </a:cubicBezTo>
                  <a:cubicBezTo>
                    <a:pt x="2236" y="2225"/>
                    <a:pt x="2436" y="1591"/>
                    <a:pt x="2403" y="957"/>
                  </a:cubicBezTo>
                  <a:cubicBezTo>
                    <a:pt x="2403" y="791"/>
                    <a:pt x="2403" y="624"/>
                    <a:pt x="2303" y="490"/>
                  </a:cubicBezTo>
                  <a:cubicBezTo>
                    <a:pt x="2143" y="192"/>
                    <a:pt x="1795" y="0"/>
                    <a:pt x="147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9"/>
          <p:cNvGrpSpPr/>
          <p:nvPr/>
        </p:nvGrpSpPr>
        <p:grpSpPr>
          <a:xfrm rot="1624345">
            <a:off x="7994508" y="-198590"/>
            <a:ext cx="1614467" cy="779047"/>
            <a:chOff x="407100" y="684850"/>
            <a:chExt cx="1614525" cy="779075"/>
          </a:xfrm>
        </p:grpSpPr>
        <p:sp>
          <p:nvSpPr>
            <p:cNvPr id="465" name="Google Shape;465;p9"/>
            <p:cNvSpPr/>
            <p:nvPr/>
          </p:nvSpPr>
          <p:spPr>
            <a:xfrm>
              <a:off x="407100" y="684850"/>
              <a:ext cx="1614525" cy="779075"/>
            </a:xfrm>
            <a:custGeom>
              <a:avLst/>
              <a:gdLst/>
              <a:ahLst/>
              <a:cxnLst/>
              <a:rect l="l" t="t" r="r" b="b"/>
              <a:pathLst>
                <a:path w="64581" h="31163" extrusionOk="0">
                  <a:moveTo>
                    <a:pt x="58224" y="0"/>
                  </a:moveTo>
                  <a:cubicBezTo>
                    <a:pt x="51269" y="0"/>
                    <a:pt x="44288" y="1367"/>
                    <a:pt x="37828" y="4004"/>
                  </a:cubicBezTo>
                  <a:cubicBezTo>
                    <a:pt x="36994" y="4337"/>
                    <a:pt x="36126" y="4704"/>
                    <a:pt x="35226" y="4804"/>
                  </a:cubicBezTo>
                  <a:cubicBezTo>
                    <a:pt x="34985" y="4842"/>
                    <a:pt x="34741" y="4855"/>
                    <a:pt x="34495" y="4855"/>
                  </a:cubicBezTo>
                  <a:cubicBezTo>
                    <a:pt x="33858" y="4855"/>
                    <a:pt x="33207" y="4762"/>
                    <a:pt x="32557" y="4738"/>
                  </a:cubicBezTo>
                  <a:cubicBezTo>
                    <a:pt x="32397" y="4731"/>
                    <a:pt x="32234" y="4727"/>
                    <a:pt x="32070" y="4727"/>
                  </a:cubicBezTo>
                  <a:cubicBezTo>
                    <a:pt x="29869" y="4727"/>
                    <a:pt x="27310" y="5336"/>
                    <a:pt x="25385" y="6205"/>
                  </a:cubicBezTo>
                  <a:cubicBezTo>
                    <a:pt x="22850" y="7340"/>
                    <a:pt x="20482" y="10075"/>
                    <a:pt x="18347" y="11809"/>
                  </a:cubicBezTo>
                  <a:cubicBezTo>
                    <a:pt x="13377" y="15879"/>
                    <a:pt x="8340" y="19882"/>
                    <a:pt x="3136" y="23718"/>
                  </a:cubicBezTo>
                  <a:cubicBezTo>
                    <a:pt x="1502" y="24919"/>
                    <a:pt x="1" y="26753"/>
                    <a:pt x="1435" y="28822"/>
                  </a:cubicBezTo>
                  <a:cubicBezTo>
                    <a:pt x="2202" y="29922"/>
                    <a:pt x="3503" y="30523"/>
                    <a:pt x="4804" y="30823"/>
                  </a:cubicBezTo>
                  <a:cubicBezTo>
                    <a:pt x="5826" y="31061"/>
                    <a:pt x="6809" y="31163"/>
                    <a:pt x="7775" y="31163"/>
                  </a:cubicBezTo>
                  <a:cubicBezTo>
                    <a:pt x="9523" y="31163"/>
                    <a:pt x="11215" y="30829"/>
                    <a:pt x="12977" y="30356"/>
                  </a:cubicBezTo>
                  <a:cubicBezTo>
                    <a:pt x="16379" y="29422"/>
                    <a:pt x="19815" y="28555"/>
                    <a:pt x="23251" y="27788"/>
                  </a:cubicBezTo>
                  <a:cubicBezTo>
                    <a:pt x="30122" y="26286"/>
                    <a:pt x="37094" y="25119"/>
                    <a:pt x="44099" y="24318"/>
                  </a:cubicBezTo>
                  <a:cubicBezTo>
                    <a:pt x="45333" y="24185"/>
                    <a:pt x="46567" y="24052"/>
                    <a:pt x="47701" y="23551"/>
                  </a:cubicBezTo>
                  <a:cubicBezTo>
                    <a:pt x="48869" y="23084"/>
                    <a:pt x="49903" y="22217"/>
                    <a:pt x="50236" y="21049"/>
                  </a:cubicBezTo>
                  <a:cubicBezTo>
                    <a:pt x="50370" y="20582"/>
                    <a:pt x="50437" y="20082"/>
                    <a:pt x="50603" y="19648"/>
                  </a:cubicBezTo>
                  <a:cubicBezTo>
                    <a:pt x="50870" y="18915"/>
                    <a:pt x="51504" y="18381"/>
                    <a:pt x="52104" y="17880"/>
                  </a:cubicBezTo>
                  <a:cubicBezTo>
                    <a:pt x="54606" y="15679"/>
                    <a:pt x="56841" y="13177"/>
                    <a:pt x="58709" y="10408"/>
                  </a:cubicBezTo>
                  <a:cubicBezTo>
                    <a:pt x="59443" y="9308"/>
                    <a:pt x="59910" y="8440"/>
                    <a:pt x="61111" y="7840"/>
                  </a:cubicBezTo>
                  <a:cubicBezTo>
                    <a:pt x="62445" y="7206"/>
                    <a:pt x="63546" y="7039"/>
                    <a:pt x="63880" y="5338"/>
                  </a:cubicBezTo>
                  <a:cubicBezTo>
                    <a:pt x="64146" y="3937"/>
                    <a:pt x="64580" y="2236"/>
                    <a:pt x="63446" y="1202"/>
                  </a:cubicBezTo>
                  <a:cubicBezTo>
                    <a:pt x="62178" y="101"/>
                    <a:pt x="60077" y="34"/>
                    <a:pt x="58476" y="1"/>
                  </a:cubicBezTo>
                  <a:cubicBezTo>
                    <a:pt x="58392" y="1"/>
                    <a:pt x="58308" y="0"/>
                    <a:pt x="582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07100" y="1061225"/>
              <a:ext cx="1178375" cy="369275"/>
            </a:xfrm>
            <a:custGeom>
              <a:avLst/>
              <a:gdLst/>
              <a:ahLst/>
              <a:cxnLst/>
              <a:rect l="l" t="t" r="r" b="b"/>
              <a:pathLst>
                <a:path w="47135" h="14771" extrusionOk="0">
                  <a:moveTo>
                    <a:pt x="36928" y="0"/>
                  </a:moveTo>
                  <a:cubicBezTo>
                    <a:pt x="36372" y="0"/>
                    <a:pt x="35816" y="10"/>
                    <a:pt x="35259" y="23"/>
                  </a:cubicBezTo>
                  <a:cubicBezTo>
                    <a:pt x="31657" y="90"/>
                    <a:pt x="28021" y="390"/>
                    <a:pt x="24418" y="924"/>
                  </a:cubicBezTo>
                  <a:cubicBezTo>
                    <a:pt x="21816" y="1324"/>
                    <a:pt x="19248" y="1825"/>
                    <a:pt x="16779" y="2725"/>
                  </a:cubicBezTo>
                  <a:cubicBezTo>
                    <a:pt x="14211" y="3693"/>
                    <a:pt x="11809" y="5127"/>
                    <a:pt x="9207" y="6094"/>
                  </a:cubicBezTo>
                  <a:cubicBezTo>
                    <a:pt x="7906" y="6561"/>
                    <a:pt x="6272" y="6928"/>
                    <a:pt x="4704" y="7495"/>
                  </a:cubicBezTo>
                  <a:cubicBezTo>
                    <a:pt x="4170" y="7862"/>
                    <a:pt x="3670" y="8263"/>
                    <a:pt x="3136" y="8663"/>
                  </a:cubicBezTo>
                  <a:cubicBezTo>
                    <a:pt x="1502" y="9864"/>
                    <a:pt x="1" y="11698"/>
                    <a:pt x="1468" y="13767"/>
                  </a:cubicBezTo>
                  <a:cubicBezTo>
                    <a:pt x="1702" y="14134"/>
                    <a:pt x="2035" y="14434"/>
                    <a:pt x="2402" y="14701"/>
                  </a:cubicBezTo>
                  <a:cubicBezTo>
                    <a:pt x="2602" y="14734"/>
                    <a:pt x="2836" y="14767"/>
                    <a:pt x="3069" y="14767"/>
                  </a:cubicBezTo>
                  <a:cubicBezTo>
                    <a:pt x="3166" y="14770"/>
                    <a:pt x="3263" y="14771"/>
                    <a:pt x="3360" y="14771"/>
                  </a:cubicBezTo>
                  <a:cubicBezTo>
                    <a:pt x="4635" y="14771"/>
                    <a:pt x="5930" y="14565"/>
                    <a:pt x="7139" y="14100"/>
                  </a:cubicBezTo>
                  <a:cubicBezTo>
                    <a:pt x="8006" y="13767"/>
                    <a:pt x="8874" y="13300"/>
                    <a:pt x="9774" y="13066"/>
                  </a:cubicBezTo>
                  <a:cubicBezTo>
                    <a:pt x="10108" y="12983"/>
                    <a:pt x="10459" y="12933"/>
                    <a:pt x="10804" y="12933"/>
                  </a:cubicBezTo>
                  <a:cubicBezTo>
                    <a:pt x="11425" y="12933"/>
                    <a:pt x="12026" y="13093"/>
                    <a:pt x="12476" y="13500"/>
                  </a:cubicBezTo>
                  <a:cubicBezTo>
                    <a:pt x="13043" y="12332"/>
                    <a:pt x="14344" y="11732"/>
                    <a:pt x="15545" y="11332"/>
                  </a:cubicBezTo>
                  <a:cubicBezTo>
                    <a:pt x="19281" y="10064"/>
                    <a:pt x="23184" y="9530"/>
                    <a:pt x="27053" y="8997"/>
                  </a:cubicBezTo>
                  <a:cubicBezTo>
                    <a:pt x="32657" y="8196"/>
                    <a:pt x="38261" y="7429"/>
                    <a:pt x="43865" y="6628"/>
                  </a:cubicBezTo>
                  <a:cubicBezTo>
                    <a:pt x="44766" y="6495"/>
                    <a:pt x="45767" y="6328"/>
                    <a:pt x="46367" y="5661"/>
                  </a:cubicBezTo>
                  <a:cubicBezTo>
                    <a:pt x="47134" y="4794"/>
                    <a:pt x="46967" y="3359"/>
                    <a:pt x="46234" y="2459"/>
                  </a:cubicBezTo>
                  <a:cubicBezTo>
                    <a:pt x="45500" y="1525"/>
                    <a:pt x="44366" y="1057"/>
                    <a:pt x="43231" y="724"/>
                  </a:cubicBezTo>
                  <a:cubicBezTo>
                    <a:pt x="41192" y="141"/>
                    <a:pt x="39069" y="0"/>
                    <a:pt x="369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1577950" y="871600"/>
              <a:ext cx="194325" cy="380350"/>
            </a:xfrm>
            <a:custGeom>
              <a:avLst/>
              <a:gdLst/>
              <a:ahLst/>
              <a:cxnLst/>
              <a:rect l="l" t="t" r="r" b="b"/>
              <a:pathLst>
                <a:path w="7773" h="15214" extrusionOk="0">
                  <a:moveTo>
                    <a:pt x="4630" y="0"/>
                  </a:moveTo>
                  <a:cubicBezTo>
                    <a:pt x="4224" y="0"/>
                    <a:pt x="3849" y="254"/>
                    <a:pt x="3503" y="537"/>
                  </a:cubicBezTo>
                  <a:cubicBezTo>
                    <a:pt x="1835" y="1938"/>
                    <a:pt x="0" y="5140"/>
                    <a:pt x="300" y="7375"/>
                  </a:cubicBezTo>
                  <a:cubicBezTo>
                    <a:pt x="667" y="10010"/>
                    <a:pt x="1401" y="12679"/>
                    <a:pt x="2302" y="15214"/>
                  </a:cubicBezTo>
                  <a:cubicBezTo>
                    <a:pt x="2802" y="14747"/>
                    <a:pt x="3202" y="14213"/>
                    <a:pt x="3402" y="13546"/>
                  </a:cubicBezTo>
                  <a:cubicBezTo>
                    <a:pt x="3569" y="13112"/>
                    <a:pt x="3603" y="12612"/>
                    <a:pt x="3769" y="12178"/>
                  </a:cubicBezTo>
                  <a:cubicBezTo>
                    <a:pt x="4070" y="11445"/>
                    <a:pt x="4670" y="10911"/>
                    <a:pt x="5270" y="10410"/>
                  </a:cubicBezTo>
                  <a:cubicBezTo>
                    <a:pt x="6138" y="9643"/>
                    <a:pt x="6972" y="8843"/>
                    <a:pt x="7772" y="8009"/>
                  </a:cubicBezTo>
                  <a:cubicBezTo>
                    <a:pt x="7272" y="5974"/>
                    <a:pt x="6738" y="3939"/>
                    <a:pt x="6238" y="1938"/>
                  </a:cubicBezTo>
                  <a:cubicBezTo>
                    <a:pt x="6004" y="1070"/>
                    <a:pt x="5571" y="36"/>
                    <a:pt x="4703" y="3"/>
                  </a:cubicBezTo>
                  <a:cubicBezTo>
                    <a:pt x="4679" y="1"/>
                    <a:pt x="4654" y="0"/>
                    <a:pt x="46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436300" y="684850"/>
              <a:ext cx="1568625" cy="688925"/>
            </a:xfrm>
            <a:custGeom>
              <a:avLst/>
              <a:gdLst/>
              <a:ahLst/>
              <a:cxnLst/>
              <a:rect l="l" t="t" r="r" b="b"/>
              <a:pathLst>
                <a:path w="62745" h="27557" extrusionOk="0">
                  <a:moveTo>
                    <a:pt x="57056" y="0"/>
                  </a:moveTo>
                  <a:cubicBezTo>
                    <a:pt x="50101" y="0"/>
                    <a:pt x="43120" y="1367"/>
                    <a:pt x="36660" y="4004"/>
                  </a:cubicBezTo>
                  <a:cubicBezTo>
                    <a:pt x="35826" y="4337"/>
                    <a:pt x="34992" y="4704"/>
                    <a:pt x="34091" y="4804"/>
                  </a:cubicBezTo>
                  <a:cubicBezTo>
                    <a:pt x="33841" y="4842"/>
                    <a:pt x="33590" y="4855"/>
                    <a:pt x="33340" y="4855"/>
                  </a:cubicBezTo>
                  <a:cubicBezTo>
                    <a:pt x="32690" y="4855"/>
                    <a:pt x="32039" y="4762"/>
                    <a:pt x="31389" y="4738"/>
                  </a:cubicBezTo>
                  <a:cubicBezTo>
                    <a:pt x="31229" y="4731"/>
                    <a:pt x="31066" y="4727"/>
                    <a:pt x="30902" y="4727"/>
                  </a:cubicBezTo>
                  <a:cubicBezTo>
                    <a:pt x="28705" y="4727"/>
                    <a:pt x="26173" y="5336"/>
                    <a:pt x="24217" y="6205"/>
                  </a:cubicBezTo>
                  <a:cubicBezTo>
                    <a:pt x="21682" y="7340"/>
                    <a:pt x="19314" y="10075"/>
                    <a:pt x="17179" y="11809"/>
                  </a:cubicBezTo>
                  <a:cubicBezTo>
                    <a:pt x="12209" y="15879"/>
                    <a:pt x="7172" y="19882"/>
                    <a:pt x="1968" y="23718"/>
                  </a:cubicBezTo>
                  <a:cubicBezTo>
                    <a:pt x="1168" y="24285"/>
                    <a:pt x="400" y="25052"/>
                    <a:pt x="0" y="25886"/>
                  </a:cubicBezTo>
                  <a:cubicBezTo>
                    <a:pt x="1234" y="26653"/>
                    <a:pt x="2569" y="27354"/>
                    <a:pt x="4003" y="27521"/>
                  </a:cubicBezTo>
                  <a:cubicBezTo>
                    <a:pt x="4229" y="27545"/>
                    <a:pt x="4457" y="27556"/>
                    <a:pt x="4685" y="27556"/>
                  </a:cubicBezTo>
                  <a:cubicBezTo>
                    <a:pt x="5701" y="27556"/>
                    <a:pt x="6731" y="27338"/>
                    <a:pt x="7739" y="27120"/>
                  </a:cubicBezTo>
                  <a:cubicBezTo>
                    <a:pt x="13510" y="25819"/>
                    <a:pt x="19314" y="24318"/>
                    <a:pt x="25185" y="23418"/>
                  </a:cubicBezTo>
                  <a:cubicBezTo>
                    <a:pt x="31122" y="22484"/>
                    <a:pt x="37060" y="21383"/>
                    <a:pt x="42931" y="20115"/>
                  </a:cubicBezTo>
                  <a:cubicBezTo>
                    <a:pt x="44665" y="19715"/>
                    <a:pt x="46567" y="19215"/>
                    <a:pt x="47401" y="17680"/>
                  </a:cubicBezTo>
                  <a:cubicBezTo>
                    <a:pt x="47901" y="16746"/>
                    <a:pt x="47901" y="15612"/>
                    <a:pt x="48235" y="14611"/>
                  </a:cubicBezTo>
                  <a:cubicBezTo>
                    <a:pt x="48568" y="13711"/>
                    <a:pt x="49169" y="12944"/>
                    <a:pt x="49802" y="12210"/>
                  </a:cubicBezTo>
                  <a:cubicBezTo>
                    <a:pt x="52871" y="8474"/>
                    <a:pt x="56140" y="5071"/>
                    <a:pt x="60610" y="3103"/>
                  </a:cubicBezTo>
                  <a:cubicBezTo>
                    <a:pt x="61377" y="2736"/>
                    <a:pt x="62211" y="2403"/>
                    <a:pt x="62745" y="1769"/>
                  </a:cubicBezTo>
                  <a:cubicBezTo>
                    <a:pt x="62611" y="1569"/>
                    <a:pt x="62478" y="1369"/>
                    <a:pt x="62278" y="1202"/>
                  </a:cubicBezTo>
                  <a:cubicBezTo>
                    <a:pt x="61010" y="101"/>
                    <a:pt x="58909" y="34"/>
                    <a:pt x="57308" y="1"/>
                  </a:cubicBezTo>
                  <a:cubicBezTo>
                    <a:pt x="57224" y="1"/>
                    <a:pt x="57140" y="0"/>
                    <a:pt x="570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78050" y="684850"/>
              <a:ext cx="1426050" cy="522900"/>
            </a:xfrm>
            <a:custGeom>
              <a:avLst/>
              <a:gdLst/>
              <a:ahLst/>
              <a:cxnLst/>
              <a:rect l="l" t="t" r="r" b="b"/>
              <a:pathLst>
                <a:path w="57042" h="20916" extrusionOk="0">
                  <a:moveTo>
                    <a:pt x="51386" y="0"/>
                  </a:moveTo>
                  <a:cubicBezTo>
                    <a:pt x="44431" y="0"/>
                    <a:pt x="37450" y="1367"/>
                    <a:pt x="30990" y="4004"/>
                  </a:cubicBezTo>
                  <a:cubicBezTo>
                    <a:pt x="30156" y="4337"/>
                    <a:pt x="29322" y="4704"/>
                    <a:pt x="28421" y="4804"/>
                  </a:cubicBezTo>
                  <a:cubicBezTo>
                    <a:pt x="28171" y="4842"/>
                    <a:pt x="27920" y="4855"/>
                    <a:pt x="27670" y="4855"/>
                  </a:cubicBezTo>
                  <a:cubicBezTo>
                    <a:pt x="27020" y="4855"/>
                    <a:pt x="26369" y="4762"/>
                    <a:pt x="25719" y="4738"/>
                  </a:cubicBezTo>
                  <a:cubicBezTo>
                    <a:pt x="25559" y="4731"/>
                    <a:pt x="25396" y="4727"/>
                    <a:pt x="25232" y="4727"/>
                  </a:cubicBezTo>
                  <a:cubicBezTo>
                    <a:pt x="23035" y="4727"/>
                    <a:pt x="20503" y="5336"/>
                    <a:pt x="18547" y="6205"/>
                  </a:cubicBezTo>
                  <a:cubicBezTo>
                    <a:pt x="16012" y="7340"/>
                    <a:pt x="13644" y="10075"/>
                    <a:pt x="11509" y="11809"/>
                  </a:cubicBezTo>
                  <a:cubicBezTo>
                    <a:pt x="7706" y="14912"/>
                    <a:pt x="3904" y="17947"/>
                    <a:pt x="1" y="20916"/>
                  </a:cubicBezTo>
                  <a:cubicBezTo>
                    <a:pt x="101" y="20883"/>
                    <a:pt x="201" y="20849"/>
                    <a:pt x="334" y="20783"/>
                  </a:cubicBezTo>
                  <a:cubicBezTo>
                    <a:pt x="2469" y="19782"/>
                    <a:pt x="4504" y="17880"/>
                    <a:pt x="6472" y="16513"/>
                  </a:cubicBezTo>
                  <a:cubicBezTo>
                    <a:pt x="8607" y="15012"/>
                    <a:pt x="10742" y="13544"/>
                    <a:pt x="12877" y="12043"/>
                  </a:cubicBezTo>
                  <a:cubicBezTo>
                    <a:pt x="14811" y="10675"/>
                    <a:pt x="16846" y="9308"/>
                    <a:pt x="19181" y="8907"/>
                  </a:cubicBezTo>
                  <a:cubicBezTo>
                    <a:pt x="19615" y="8834"/>
                    <a:pt x="20054" y="8798"/>
                    <a:pt x="20493" y="8798"/>
                  </a:cubicBezTo>
                  <a:cubicBezTo>
                    <a:pt x="22042" y="8798"/>
                    <a:pt x="23585" y="9250"/>
                    <a:pt x="24885" y="10108"/>
                  </a:cubicBezTo>
                  <a:cubicBezTo>
                    <a:pt x="25185" y="10275"/>
                    <a:pt x="25486" y="10475"/>
                    <a:pt x="25786" y="10475"/>
                  </a:cubicBezTo>
                  <a:cubicBezTo>
                    <a:pt x="26086" y="10442"/>
                    <a:pt x="26320" y="10242"/>
                    <a:pt x="26553" y="10041"/>
                  </a:cubicBezTo>
                  <a:cubicBezTo>
                    <a:pt x="29755" y="7306"/>
                    <a:pt x="33892" y="6039"/>
                    <a:pt x="37928" y="4804"/>
                  </a:cubicBezTo>
                  <a:cubicBezTo>
                    <a:pt x="41797" y="3637"/>
                    <a:pt x="45733" y="2469"/>
                    <a:pt x="49770" y="2203"/>
                  </a:cubicBezTo>
                  <a:cubicBezTo>
                    <a:pt x="50511" y="2160"/>
                    <a:pt x="51248" y="2148"/>
                    <a:pt x="51983" y="2148"/>
                  </a:cubicBezTo>
                  <a:cubicBezTo>
                    <a:pt x="52966" y="2148"/>
                    <a:pt x="53945" y="2170"/>
                    <a:pt x="54922" y="2170"/>
                  </a:cubicBezTo>
                  <a:cubicBezTo>
                    <a:pt x="55518" y="2170"/>
                    <a:pt x="56113" y="2162"/>
                    <a:pt x="56708" y="2136"/>
                  </a:cubicBezTo>
                  <a:cubicBezTo>
                    <a:pt x="56841" y="2036"/>
                    <a:pt x="56941" y="1902"/>
                    <a:pt x="57042" y="1769"/>
                  </a:cubicBezTo>
                  <a:cubicBezTo>
                    <a:pt x="56941" y="1569"/>
                    <a:pt x="56808" y="1369"/>
                    <a:pt x="56608" y="1202"/>
                  </a:cubicBezTo>
                  <a:cubicBezTo>
                    <a:pt x="55340" y="101"/>
                    <a:pt x="53239" y="34"/>
                    <a:pt x="51638" y="1"/>
                  </a:cubicBezTo>
                  <a:cubicBezTo>
                    <a:pt x="51554" y="1"/>
                    <a:pt x="51470" y="0"/>
                    <a:pt x="5138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rot="9072617">
            <a:off x="3033846" y="4507692"/>
            <a:ext cx="1515287" cy="1150284"/>
            <a:chOff x="4181475" y="1873500"/>
            <a:chExt cx="1515275" cy="1150275"/>
          </a:xfrm>
        </p:grpSpPr>
        <p:sp>
          <p:nvSpPr>
            <p:cNvPr id="471" name="Google Shape;471;p9"/>
            <p:cNvSpPr/>
            <p:nvPr/>
          </p:nvSpPr>
          <p:spPr>
            <a:xfrm>
              <a:off x="4181475" y="1873500"/>
              <a:ext cx="1515275" cy="1150275"/>
            </a:xfrm>
            <a:custGeom>
              <a:avLst/>
              <a:gdLst/>
              <a:ahLst/>
              <a:cxnLst/>
              <a:rect l="l" t="t" r="r" b="b"/>
              <a:pathLst>
                <a:path w="60611" h="46011" extrusionOk="0">
                  <a:moveTo>
                    <a:pt x="31142" y="0"/>
                  </a:moveTo>
                  <a:cubicBezTo>
                    <a:pt x="29904" y="0"/>
                    <a:pt x="28696" y="320"/>
                    <a:pt x="27487" y="670"/>
                  </a:cubicBezTo>
                  <a:cubicBezTo>
                    <a:pt x="24485" y="1604"/>
                    <a:pt x="21616" y="2938"/>
                    <a:pt x="18814" y="4372"/>
                  </a:cubicBezTo>
                  <a:cubicBezTo>
                    <a:pt x="13310" y="7174"/>
                    <a:pt x="8040" y="10477"/>
                    <a:pt x="3036" y="14146"/>
                  </a:cubicBezTo>
                  <a:cubicBezTo>
                    <a:pt x="1402" y="15347"/>
                    <a:pt x="1" y="16247"/>
                    <a:pt x="167" y="18482"/>
                  </a:cubicBezTo>
                  <a:cubicBezTo>
                    <a:pt x="401" y="21351"/>
                    <a:pt x="3403" y="23886"/>
                    <a:pt x="5271" y="25854"/>
                  </a:cubicBezTo>
                  <a:cubicBezTo>
                    <a:pt x="8206" y="28957"/>
                    <a:pt x="11175" y="32059"/>
                    <a:pt x="14478" y="34761"/>
                  </a:cubicBezTo>
                  <a:cubicBezTo>
                    <a:pt x="16946" y="36729"/>
                    <a:pt x="18747" y="39331"/>
                    <a:pt x="21249" y="41332"/>
                  </a:cubicBezTo>
                  <a:cubicBezTo>
                    <a:pt x="23718" y="43267"/>
                    <a:pt x="26486" y="45802"/>
                    <a:pt x="29722" y="46002"/>
                  </a:cubicBezTo>
                  <a:cubicBezTo>
                    <a:pt x="29835" y="46008"/>
                    <a:pt x="29946" y="46011"/>
                    <a:pt x="30055" y="46011"/>
                  </a:cubicBezTo>
                  <a:cubicBezTo>
                    <a:pt x="31868" y="46011"/>
                    <a:pt x="33078" y="45239"/>
                    <a:pt x="34525" y="44201"/>
                  </a:cubicBezTo>
                  <a:cubicBezTo>
                    <a:pt x="40296" y="40065"/>
                    <a:pt x="45533" y="35194"/>
                    <a:pt x="50103" y="29724"/>
                  </a:cubicBezTo>
                  <a:cubicBezTo>
                    <a:pt x="53205" y="26021"/>
                    <a:pt x="56341" y="22419"/>
                    <a:pt x="58409" y="17982"/>
                  </a:cubicBezTo>
                  <a:cubicBezTo>
                    <a:pt x="59176" y="16281"/>
                    <a:pt x="60611" y="14780"/>
                    <a:pt x="59210" y="12945"/>
                  </a:cubicBezTo>
                  <a:cubicBezTo>
                    <a:pt x="58376" y="11878"/>
                    <a:pt x="57175" y="11244"/>
                    <a:pt x="56007" y="10610"/>
                  </a:cubicBezTo>
                  <a:cubicBezTo>
                    <a:pt x="49336" y="7108"/>
                    <a:pt x="42631" y="3572"/>
                    <a:pt x="35526" y="1003"/>
                  </a:cubicBezTo>
                  <a:cubicBezTo>
                    <a:pt x="34192" y="503"/>
                    <a:pt x="32791" y="36"/>
                    <a:pt x="31323" y="2"/>
                  </a:cubicBezTo>
                  <a:cubicBezTo>
                    <a:pt x="31263" y="1"/>
                    <a:pt x="31202" y="0"/>
                    <a:pt x="311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4185650" y="2212125"/>
              <a:ext cx="1503600" cy="811650"/>
            </a:xfrm>
            <a:custGeom>
              <a:avLst/>
              <a:gdLst/>
              <a:ahLst/>
              <a:cxnLst/>
              <a:rect l="l" t="t" r="r" b="b"/>
              <a:pathLst>
                <a:path w="60144" h="32466" extrusionOk="0">
                  <a:moveTo>
                    <a:pt x="59409" y="1"/>
                  </a:moveTo>
                  <a:cubicBezTo>
                    <a:pt x="59143" y="901"/>
                    <a:pt x="58542" y="1768"/>
                    <a:pt x="58109" y="2669"/>
                  </a:cubicBezTo>
                  <a:cubicBezTo>
                    <a:pt x="56040" y="7139"/>
                    <a:pt x="52905" y="10708"/>
                    <a:pt x="49803" y="14444"/>
                  </a:cubicBezTo>
                  <a:cubicBezTo>
                    <a:pt x="45233" y="19915"/>
                    <a:pt x="39996" y="24785"/>
                    <a:pt x="34225" y="28921"/>
                  </a:cubicBezTo>
                  <a:cubicBezTo>
                    <a:pt x="32777" y="29960"/>
                    <a:pt x="31567" y="30731"/>
                    <a:pt x="29782" y="30731"/>
                  </a:cubicBezTo>
                  <a:cubicBezTo>
                    <a:pt x="29675" y="30731"/>
                    <a:pt x="29566" y="30728"/>
                    <a:pt x="29455" y="30723"/>
                  </a:cubicBezTo>
                  <a:cubicBezTo>
                    <a:pt x="26186" y="30522"/>
                    <a:pt x="23450" y="27987"/>
                    <a:pt x="20982" y="26053"/>
                  </a:cubicBezTo>
                  <a:cubicBezTo>
                    <a:pt x="18447" y="24018"/>
                    <a:pt x="16679" y="21449"/>
                    <a:pt x="14211" y="19481"/>
                  </a:cubicBezTo>
                  <a:cubicBezTo>
                    <a:pt x="10875" y="16779"/>
                    <a:pt x="7939" y="13677"/>
                    <a:pt x="5004" y="10575"/>
                  </a:cubicBezTo>
                  <a:cubicBezTo>
                    <a:pt x="3303" y="8807"/>
                    <a:pt x="701" y="6572"/>
                    <a:pt x="34" y="4003"/>
                  </a:cubicBezTo>
                  <a:cubicBezTo>
                    <a:pt x="0" y="4304"/>
                    <a:pt x="0" y="4604"/>
                    <a:pt x="0" y="4937"/>
                  </a:cubicBezTo>
                  <a:cubicBezTo>
                    <a:pt x="234" y="7806"/>
                    <a:pt x="3236" y="10341"/>
                    <a:pt x="5104" y="12309"/>
                  </a:cubicBezTo>
                  <a:cubicBezTo>
                    <a:pt x="8039" y="15412"/>
                    <a:pt x="11008" y="18514"/>
                    <a:pt x="14311" y="21216"/>
                  </a:cubicBezTo>
                  <a:cubicBezTo>
                    <a:pt x="16779" y="23184"/>
                    <a:pt x="18580" y="25786"/>
                    <a:pt x="21082" y="27787"/>
                  </a:cubicBezTo>
                  <a:cubicBezTo>
                    <a:pt x="23551" y="29722"/>
                    <a:pt x="26319" y="32257"/>
                    <a:pt x="29555" y="32457"/>
                  </a:cubicBezTo>
                  <a:cubicBezTo>
                    <a:pt x="29668" y="32463"/>
                    <a:pt x="29779" y="32466"/>
                    <a:pt x="29888" y="32466"/>
                  </a:cubicBezTo>
                  <a:cubicBezTo>
                    <a:pt x="31701" y="32466"/>
                    <a:pt x="32911" y="31694"/>
                    <a:pt x="34358" y="30656"/>
                  </a:cubicBezTo>
                  <a:cubicBezTo>
                    <a:pt x="40129" y="26520"/>
                    <a:pt x="45366" y="21649"/>
                    <a:pt x="49936" y="16179"/>
                  </a:cubicBezTo>
                  <a:cubicBezTo>
                    <a:pt x="53038" y="12443"/>
                    <a:pt x="56174" y="8874"/>
                    <a:pt x="58242" y="4404"/>
                  </a:cubicBezTo>
                  <a:cubicBezTo>
                    <a:pt x="58909" y="2936"/>
                    <a:pt x="60143" y="1568"/>
                    <a:pt x="594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4311575" y="1930175"/>
              <a:ext cx="1245900" cy="950075"/>
            </a:xfrm>
            <a:custGeom>
              <a:avLst/>
              <a:gdLst/>
              <a:ahLst/>
              <a:cxnLst/>
              <a:rect l="l" t="t" r="r" b="b"/>
              <a:pathLst>
                <a:path w="49836" h="38003" extrusionOk="0">
                  <a:moveTo>
                    <a:pt x="40963" y="19618"/>
                  </a:moveTo>
                  <a:cubicBezTo>
                    <a:pt x="42364" y="19618"/>
                    <a:pt x="42364" y="21786"/>
                    <a:pt x="40963" y="21786"/>
                  </a:cubicBezTo>
                  <a:cubicBezTo>
                    <a:pt x="39562" y="21786"/>
                    <a:pt x="39562" y="19618"/>
                    <a:pt x="40963" y="19618"/>
                  </a:cubicBezTo>
                  <a:close/>
                  <a:moveTo>
                    <a:pt x="36193" y="21953"/>
                  </a:moveTo>
                  <a:cubicBezTo>
                    <a:pt x="37160" y="21953"/>
                    <a:pt x="37160" y="23487"/>
                    <a:pt x="36193" y="23487"/>
                  </a:cubicBezTo>
                  <a:cubicBezTo>
                    <a:pt x="35192" y="23487"/>
                    <a:pt x="35192" y="21953"/>
                    <a:pt x="36193" y="21953"/>
                  </a:cubicBezTo>
                  <a:close/>
                  <a:moveTo>
                    <a:pt x="10575" y="23421"/>
                  </a:moveTo>
                  <a:cubicBezTo>
                    <a:pt x="11242" y="23421"/>
                    <a:pt x="11709" y="23988"/>
                    <a:pt x="11742" y="24621"/>
                  </a:cubicBezTo>
                  <a:cubicBezTo>
                    <a:pt x="11775" y="25255"/>
                    <a:pt x="11175" y="25789"/>
                    <a:pt x="10575" y="25789"/>
                  </a:cubicBezTo>
                  <a:cubicBezTo>
                    <a:pt x="9907" y="25789"/>
                    <a:pt x="9407" y="25255"/>
                    <a:pt x="9374" y="24621"/>
                  </a:cubicBezTo>
                  <a:cubicBezTo>
                    <a:pt x="9374" y="23988"/>
                    <a:pt x="9941" y="23421"/>
                    <a:pt x="10575" y="23421"/>
                  </a:cubicBezTo>
                  <a:close/>
                  <a:moveTo>
                    <a:pt x="36193" y="25022"/>
                  </a:moveTo>
                  <a:cubicBezTo>
                    <a:pt x="36526" y="25022"/>
                    <a:pt x="36827" y="25122"/>
                    <a:pt x="37127" y="25255"/>
                  </a:cubicBezTo>
                  <a:cubicBezTo>
                    <a:pt x="37127" y="25255"/>
                    <a:pt x="37160" y="25289"/>
                    <a:pt x="37160" y="25289"/>
                  </a:cubicBezTo>
                  <a:cubicBezTo>
                    <a:pt x="37661" y="25522"/>
                    <a:pt x="37961" y="26089"/>
                    <a:pt x="38027" y="26589"/>
                  </a:cubicBezTo>
                  <a:cubicBezTo>
                    <a:pt x="38094" y="27157"/>
                    <a:pt x="37927" y="27690"/>
                    <a:pt x="37527" y="28124"/>
                  </a:cubicBezTo>
                  <a:lnTo>
                    <a:pt x="37494" y="28157"/>
                  </a:lnTo>
                  <a:cubicBezTo>
                    <a:pt x="37170" y="28503"/>
                    <a:pt x="36706" y="28667"/>
                    <a:pt x="36238" y="28667"/>
                  </a:cubicBezTo>
                  <a:cubicBezTo>
                    <a:pt x="35983" y="28667"/>
                    <a:pt x="35727" y="28618"/>
                    <a:pt x="35492" y="28524"/>
                  </a:cubicBezTo>
                  <a:cubicBezTo>
                    <a:pt x="34892" y="28257"/>
                    <a:pt x="34492" y="27724"/>
                    <a:pt x="34392" y="27090"/>
                  </a:cubicBezTo>
                  <a:cubicBezTo>
                    <a:pt x="34291" y="26356"/>
                    <a:pt x="34625" y="25622"/>
                    <a:pt x="35259" y="25255"/>
                  </a:cubicBezTo>
                  <a:cubicBezTo>
                    <a:pt x="35526" y="25122"/>
                    <a:pt x="35893" y="25022"/>
                    <a:pt x="36193" y="25022"/>
                  </a:cubicBezTo>
                  <a:close/>
                  <a:moveTo>
                    <a:pt x="25703" y="1"/>
                  </a:moveTo>
                  <a:cubicBezTo>
                    <a:pt x="24696" y="1"/>
                    <a:pt x="23692" y="254"/>
                    <a:pt x="22717" y="537"/>
                  </a:cubicBezTo>
                  <a:cubicBezTo>
                    <a:pt x="20248" y="1305"/>
                    <a:pt x="17880" y="2406"/>
                    <a:pt x="15545" y="3573"/>
                  </a:cubicBezTo>
                  <a:cubicBezTo>
                    <a:pt x="11008" y="5941"/>
                    <a:pt x="6638" y="8643"/>
                    <a:pt x="2502" y="11679"/>
                  </a:cubicBezTo>
                  <a:cubicBezTo>
                    <a:pt x="1168" y="12646"/>
                    <a:pt x="0" y="13413"/>
                    <a:pt x="167" y="15248"/>
                  </a:cubicBezTo>
                  <a:cubicBezTo>
                    <a:pt x="301" y="17183"/>
                    <a:pt x="1968" y="18951"/>
                    <a:pt x="3436" y="20418"/>
                  </a:cubicBezTo>
                  <a:cubicBezTo>
                    <a:pt x="3570" y="20018"/>
                    <a:pt x="3970" y="19685"/>
                    <a:pt x="4403" y="19685"/>
                  </a:cubicBezTo>
                  <a:cubicBezTo>
                    <a:pt x="4937" y="19685"/>
                    <a:pt x="5371" y="20152"/>
                    <a:pt x="5404" y="20685"/>
                  </a:cubicBezTo>
                  <a:cubicBezTo>
                    <a:pt x="5404" y="21152"/>
                    <a:pt x="5071" y="21519"/>
                    <a:pt x="4637" y="21653"/>
                  </a:cubicBezTo>
                  <a:cubicBezTo>
                    <a:pt x="5037" y="22053"/>
                    <a:pt x="5404" y="22453"/>
                    <a:pt x="5804" y="22853"/>
                  </a:cubicBezTo>
                  <a:cubicBezTo>
                    <a:pt x="6005" y="22587"/>
                    <a:pt x="6271" y="22386"/>
                    <a:pt x="6605" y="22320"/>
                  </a:cubicBezTo>
                  <a:cubicBezTo>
                    <a:pt x="6605" y="22320"/>
                    <a:pt x="6638" y="22286"/>
                    <a:pt x="6672" y="22286"/>
                  </a:cubicBezTo>
                  <a:cubicBezTo>
                    <a:pt x="6784" y="22262"/>
                    <a:pt x="6902" y="22250"/>
                    <a:pt x="7021" y="22250"/>
                  </a:cubicBezTo>
                  <a:cubicBezTo>
                    <a:pt x="7398" y="22250"/>
                    <a:pt x="7786" y="22375"/>
                    <a:pt x="8039" y="22653"/>
                  </a:cubicBezTo>
                  <a:cubicBezTo>
                    <a:pt x="8039" y="22687"/>
                    <a:pt x="8073" y="22687"/>
                    <a:pt x="8073" y="22720"/>
                  </a:cubicBezTo>
                  <a:cubicBezTo>
                    <a:pt x="8606" y="23287"/>
                    <a:pt x="8673" y="24121"/>
                    <a:pt x="8206" y="24721"/>
                  </a:cubicBezTo>
                  <a:cubicBezTo>
                    <a:pt x="8106" y="24855"/>
                    <a:pt x="8006" y="24922"/>
                    <a:pt x="7906" y="25022"/>
                  </a:cubicBezTo>
                  <a:cubicBezTo>
                    <a:pt x="8273" y="25355"/>
                    <a:pt x="8606" y="25689"/>
                    <a:pt x="8973" y="26056"/>
                  </a:cubicBezTo>
                  <a:cubicBezTo>
                    <a:pt x="9140" y="25956"/>
                    <a:pt x="9340" y="25922"/>
                    <a:pt x="9507" y="25922"/>
                  </a:cubicBezTo>
                  <a:cubicBezTo>
                    <a:pt x="10241" y="25922"/>
                    <a:pt x="10808" y="26489"/>
                    <a:pt x="10808" y="27190"/>
                  </a:cubicBezTo>
                  <a:cubicBezTo>
                    <a:pt x="10841" y="27357"/>
                    <a:pt x="10808" y="27523"/>
                    <a:pt x="10741" y="27657"/>
                  </a:cubicBezTo>
                  <a:cubicBezTo>
                    <a:pt x="11142" y="28024"/>
                    <a:pt x="11542" y="28357"/>
                    <a:pt x="11976" y="28691"/>
                  </a:cubicBezTo>
                  <a:cubicBezTo>
                    <a:pt x="13043" y="29558"/>
                    <a:pt x="13977" y="30592"/>
                    <a:pt x="14911" y="31593"/>
                  </a:cubicBezTo>
                  <a:cubicBezTo>
                    <a:pt x="14844" y="30993"/>
                    <a:pt x="15178" y="30359"/>
                    <a:pt x="15945" y="30359"/>
                  </a:cubicBezTo>
                  <a:cubicBezTo>
                    <a:pt x="17313" y="30359"/>
                    <a:pt x="17279" y="32494"/>
                    <a:pt x="15945" y="32494"/>
                  </a:cubicBezTo>
                  <a:cubicBezTo>
                    <a:pt x="15878" y="32494"/>
                    <a:pt x="15812" y="32460"/>
                    <a:pt x="15778" y="32460"/>
                  </a:cubicBezTo>
                  <a:cubicBezTo>
                    <a:pt x="16345" y="33027"/>
                    <a:pt x="16912" y="33594"/>
                    <a:pt x="17580" y="34128"/>
                  </a:cubicBezTo>
                  <a:cubicBezTo>
                    <a:pt x="19614" y="35729"/>
                    <a:pt x="21883" y="37831"/>
                    <a:pt x="24585" y="37998"/>
                  </a:cubicBezTo>
                  <a:cubicBezTo>
                    <a:pt x="24664" y="38001"/>
                    <a:pt x="24741" y="38002"/>
                    <a:pt x="24817" y="38002"/>
                  </a:cubicBezTo>
                  <a:cubicBezTo>
                    <a:pt x="26320" y="38002"/>
                    <a:pt x="27314" y="37387"/>
                    <a:pt x="28521" y="36530"/>
                  </a:cubicBezTo>
                  <a:cubicBezTo>
                    <a:pt x="29121" y="36063"/>
                    <a:pt x="29755" y="35629"/>
                    <a:pt x="30322" y="35162"/>
                  </a:cubicBezTo>
                  <a:cubicBezTo>
                    <a:pt x="28321" y="34495"/>
                    <a:pt x="28554" y="30993"/>
                    <a:pt x="31056" y="30993"/>
                  </a:cubicBezTo>
                  <a:cubicBezTo>
                    <a:pt x="32323" y="30993"/>
                    <a:pt x="33024" y="31927"/>
                    <a:pt x="33091" y="32927"/>
                  </a:cubicBezTo>
                  <a:cubicBezTo>
                    <a:pt x="35492" y="30859"/>
                    <a:pt x="37761" y="28658"/>
                    <a:pt x="39895" y="26289"/>
                  </a:cubicBezTo>
                  <a:cubicBezTo>
                    <a:pt x="39095" y="26156"/>
                    <a:pt x="38528" y="25489"/>
                    <a:pt x="38494" y="24688"/>
                  </a:cubicBezTo>
                  <a:cubicBezTo>
                    <a:pt x="38461" y="23787"/>
                    <a:pt x="39295" y="23020"/>
                    <a:pt x="40162" y="23020"/>
                  </a:cubicBezTo>
                  <a:cubicBezTo>
                    <a:pt x="40896" y="23020"/>
                    <a:pt x="41497" y="23521"/>
                    <a:pt x="41697" y="24188"/>
                  </a:cubicBezTo>
                  <a:cubicBezTo>
                    <a:pt x="43965" y="21486"/>
                    <a:pt x="46167" y="18884"/>
                    <a:pt x="47768" y="15782"/>
                  </a:cubicBezTo>
                  <a:lnTo>
                    <a:pt x="47768" y="15782"/>
                  </a:lnTo>
                  <a:cubicBezTo>
                    <a:pt x="47705" y="15793"/>
                    <a:pt x="47641" y="15799"/>
                    <a:pt x="47577" y="15799"/>
                  </a:cubicBezTo>
                  <a:cubicBezTo>
                    <a:pt x="47267" y="15799"/>
                    <a:pt x="46955" y="15669"/>
                    <a:pt x="46734" y="15448"/>
                  </a:cubicBezTo>
                  <a:cubicBezTo>
                    <a:pt x="46200" y="14914"/>
                    <a:pt x="46300" y="13914"/>
                    <a:pt x="46967" y="13513"/>
                  </a:cubicBezTo>
                  <a:cubicBezTo>
                    <a:pt x="47001" y="13513"/>
                    <a:pt x="47034" y="13513"/>
                    <a:pt x="47067" y="13480"/>
                  </a:cubicBezTo>
                  <a:cubicBezTo>
                    <a:pt x="47246" y="13378"/>
                    <a:pt x="47440" y="13329"/>
                    <a:pt x="47634" y="13329"/>
                  </a:cubicBezTo>
                  <a:cubicBezTo>
                    <a:pt x="47945" y="13329"/>
                    <a:pt x="48255" y="13454"/>
                    <a:pt x="48502" y="13680"/>
                  </a:cubicBezTo>
                  <a:cubicBezTo>
                    <a:pt x="48602" y="13747"/>
                    <a:pt x="48668" y="13847"/>
                    <a:pt x="48735" y="13947"/>
                  </a:cubicBezTo>
                  <a:cubicBezTo>
                    <a:pt x="49302" y="12880"/>
                    <a:pt x="49836" y="11879"/>
                    <a:pt x="48935" y="10678"/>
                  </a:cubicBezTo>
                  <a:cubicBezTo>
                    <a:pt x="48268" y="9811"/>
                    <a:pt x="47267" y="9277"/>
                    <a:pt x="46300" y="8777"/>
                  </a:cubicBezTo>
                  <a:cubicBezTo>
                    <a:pt x="40763" y="5841"/>
                    <a:pt x="35225" y="2939"/>
                    <a:pt x="29355" y="804"/>
                  </a:cubicBezTo>
                  <a:cubicBezTo>
                    <a:pt x="28254" y="404"/>
                    <a:pt x="27086" y="37"/>
                    <a:pt x="25885" y="4"/>
                  </a:cubicBezTo>
                  <a:cubicBezTo>
                    <a:pt x="25825" y="2"/>
                    <a:pt x="25764" y="1"/>
                    <a:pt x="257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9"/>
          <p:cNvGrpSpPr/>
          <p:nvPr/>
        </p:nvGrpSpPr>
        <p:grpSpPr>
          <a:xfrm rot="-127571" flipH="1">
            <a:off x="8107753" y="4282965"/>
            <a:ext cx="1236993" cy="837870"/>
            <a:chOff x="7954374" y="56393"/>
            <a:chExt cx="1237008" cy="837880"/>
          </a:xfrm>
        </p:grpSpPr>
        <p:sp>
          <p:nvSpPr>
            <p:cNvPr id="475" name="Google Shape;475;p9"/>
            <p:cNvSpPr/>
            <p:nvPr/>
          </p:nvSpPr>
          <p:spPr>
            <a:xfrm rot="1846143" flipH="1">
              <a:off x="8271386" y="409470"/>
              <a:ext cx="166543" cy="948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rot="-2147587" flipH="1">
              <a:off x="8767528" y="743032"/>
              <a:ext cx="156448" cy="11648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rot="-344649" flipH="1">
              <a:off x="8982370" y="734222"/>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rot="-169023" flipH="1">
              <a:off x="8130979" y="201279"/>
              <a:ext cx="189229" cy="708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rot="-3388259" flipH="1">
              <a:off x="7957424" y="89906"/>
              <a:ext cx="118401" cy="7097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rot="2280138" flipH="1">
              <a:off x="8490934" y="298869"/>
              <a:ext cx="118403" cy="7117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rot="683719" flipH="1">
              <a:off x="8807702" y="342193"/>
              <a:ext cx="118435" cy="71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flipH="1">
              <a:off x="8639879" y="535230"/>
              <a:ext cx="204000" cy="621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rot="-344649" flipH="1">
              <a:off x="8623995" y="101459"/>
              <a:ext cx="203823" cy="1160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9"/>
          <p:cNvSpPr/>
          <p:nvPr/>
        </p:nvSpPr>
        <p:spPr>
          <a:xfrm rot="10800000">
            <a:off x="4351475" y="4792325"/>
            <a:ext cx="2960775" cy="732175"/>
          </a:xfrm>
          <a:custGeom>
            <a:avLst/>
            <a:gdLst/>
            <a:ahLst/>
            <a:cxnLst/>
            <a:rect l="l" t="t" r="r" b="b"/>
            <a:pathLst>
              <a:path w="118431" h="29287" extrusionOk="0">
                <a:moveTo>
                  <a:pt x="0" y="4958"/>
                </a:moveTo>
                <a:cubicBezTo>
                  <a:pt x="6151" y="8998"/>
                  <a:pt x="24146" y="28461"/>
                  <a:pt x="36907" y="29195"/>
                </a:cubicBezTo>
                <a:cubicBezTo>
                  <a:pt x="49668" y="29929"/>
                  <a:pt x="62980" y="14230"/>
                  <a:pt x="76567" y="9364"/>
                </a:cubicBezTo>
                <a:cubicBezTo>
                  <a:pt x="90154" y="4498"/>
                  <a:pt x="111454" y="1561"/>
                  <a:pt x="118431" y="0"/>
                </a:cubicBezTo>
              </a:path>
            </a:pathLst>
          </a:custGeom>
          <a:noFill/>
          <a:ln w="19050" cap="flat" cmpd="sng">
            <a:solidFill>
              <a:schemeClr val="lt1"/>
            </a:solidFill>
            <a:prstDash val="solid"/>
            <a:round/>
            <a:headEnd type="none" w="med" len="med"/>
            <a:tailEnd type="none" w="med" len="med"/>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5"/>
        <p:cNvGrpSpPr/>
        <p:nvPr/>
      </p:nvGrpSpPr>
      <p:grpSpPr>
        <a:xfrm>
          <a:off x="0" y="0"/>
          <a:ext cx="0" cy="0"/>
          <a:chOff x="0" y="0"/>
          <a:chExt cx="0" cy="0"/>
        </a:xfrm>
      </p:grpSpPr>
      <p:sp>
        <p:nvSpPr>
          <p:cNvPr id="486" name="Google Shape;486;p10"/>
          <p:cNvSpPr txBox="1">
            <a:spLocks noGrp="1"/>
          </p:cNvSpPr>
          <p:nvPr>
            <p:ph type="body" idx="1"/>
          </p:nvPr>
        </p:nvSpPr>
        <p:spPr>
          <a:xfrm>
            <a:off x="713225" y="534725"/>
            <a:ext cx="3858900" cy="1035300"/>
          </a:xfrm>
          <a:prstGeom prst="rect">
            <a:avLst/>
          </a:prstGeom>
          <a:noFill/>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sz="3500" b="1">
                <a:solidFill>
                  <a:schemeClr val="lt1"/>
                </a:solidFill>
                <a:latin typeface="Francois One"/>
                <a:ea typeface="Francois One"/>
                <a:cs typeface="Francois One"/>
                <a:sym typeface="Francois 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82168"/>
            <a:ext cx="77175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Francois One"/>
              <a:buNone/>
              <a:defRPr sz="2800">
                <a:solidFill>
                  <a:schemeClr val="dk1"/>
                </a:solidFill>
                <a:latin typeface="Francois One"/>
                <a:ea typeface="Francois One"/>
                <a:cs typeface="Francois One"/>
                <a:sym typeface="Francois One"/>
              </a:defRPr>
            </a:lvl1pPr>
            <a:lvl2pPr lvl="1" algn="ctr" rtl="0">
              <a:spcBef>
                <a:spcPts val="0"/>
              </a:spcBef>
              <a:spcAft>
                <a:spcPts val="0"/>
              </a:spcAft>
              <a:buClr>
                <a:schemeClr val="dk2"/>
              </a:buClr>
              <a:buSzPts val="2800"/>
              <a:buFont typeface="Francois One"/>
              <a:buNone/>
              <a:defRPr sz="2800">
                <a:solidFill>
                  <a:schemeClr val="dk2"/>
                </a:solidFill>
                <a:latin typeface="Francois One"/>
                <a:ea typeface="Francois One"/>
                <a:cs typeface="Francois One"/>
                <a:sym typeface="Francois One"/>
              </a:defRPr>
            </a:lvl2pPr>
            <a:lvl3pPr lvl="2" algn="ctr" rtl="0">
              <a:spcBef>
                <a:spcPts val="0"/>
              </a:spcBef>
              <a:spcAft>
                <a:spcPts val="0"/>
              </a:spcAft>
              <a:buClr>
                <a:schemeClr val="dk2"/>
              </a:buClr>
              <a:buSzPts val="2800"/>
              <a:buFont typeface="Francois One"/>
              <a:buNone/>
              <a:defRPr sz="2800">
                <a:solidFill>
                  <a:schemeClr val="dk2"/>
                </a:solidFill>
                <a:latin typeface="Francois One"/>
                <a:ea typeface="Francois One"/>
                <a:cs typeface="Francois One"/>
                <a:sym typeface="Francois One"/>
              </a:defRPr>
            </a:lvl3pPr>
            <a:lvl4pPr lvl="3" algn="ctr" rtl="0">
              <a:spcBef>
                <a:spcPts val="0"/>
              </a:spcBef>
              <a:spcAft>
                <a:spcPts val="0"/>
              </a:spcAft>
              <a:buClr>
                <a:schemeClr val="dk2"/>
              </a:buClr>
              <a:buSzPts val="2800"/>
              <a:buFont typeface="Francois One"/>
              <a:buNone/>
              <a:defRPr sz="2800">
                <a:solidFill>
                  <a:schemeClr val="dk2"/>
                </a:solidFill>
                <a:latin typeface="Francois One"/>
                <a:ea typeface="Francois One"/>
                <a:cs typeface="Francois One"/>
                <a:sym typeface="Francois One"/>
              </a:defRPr>
            </a:lvl4pPr>
            <a:lvl5pPr lvl="4" algn="ctr" rtl="0">
              <a:spcBef>
                <a:spcPts val="0"/>
              </a:spcBef>
              <a:spcAft>
                <a:spcPts val="0"/>
              </a:spcAft>
              <a:buClr>
                <a:schemeClr val="dk2"/>
              </a:buClr>
              <a:buSzPts val="2800"/>
              <a:buFont typeface="Francois One"/>
              <a:buNone/>
              <a:defRPr sz="2800">
                <a:solidFill>
                  <a:schemeClr val="dk2"/>
                </a:solidFill>
                <a:latin typeface="Francois One"/>
                <a:ea typeface="Francois One"/>
                <a:cs typeface="Francois One"/>
                <a:sym typeface="Francois One"/>
              </a:defRPr>
            </a:lvl5pPr>
            <a:lvl6pPr lvl="5" algn="ctr" rtl="0">
              <a:spcBef>
                <a:spcPts val="0"/>
              </a:spcBef>
              <a:spcAft>
                <a:spcPts val="0"/>
              </a:spcAft>
              <a:buClr>
                <a:schemeClr val="dk2"/>
              </a:buClr>
              <a:buSzPts val="2800"/>
              <a:buFont typeface="Francois One"/>
              <a:buNone/>
              <a:defRPr sz="2800">
                <a:solidFill>
                  <a:schemeClr val="dk2"/>
                </a:solidFill>
                <a:latin typeface="Francois One"/>
                <a:ea typeface="Francois One"/>
                <a:cs typeface="Francois One"/>
                <a:sym typeface="Francois One"/>
              </a:defRPr>
            </a:lvl6pPr>
            <a:lvl7pPr lvl="6" algn="ctr" rtl="0">
              <a:spcBef>
                <a:spcPts val="0"/>
              </a:spcBef>
              <a:spcAft>
                <a:spcPts val="0"/>
              </a:spcAft>
              <a:buClr>
                <a:schemeClr val="dk2"/>
              </a:buClr>
              <a:buSzPts val="2800"/>
              <a:buFont typeface="Francois One"/>
              <a:buNone/>
              <a:defRPr sz="2800">
                <a:solidFill>
                  <a:schemeClr val="dk2"/>
                </a:solidFill>
                <a:latin typeface="Francois One"/>
                <a:ea typeface="Francois One"/>
                <a:cs typeface="Francois One"/>
                <a:sym typeface="Francois One"/>
              </a:defRPr>
            </a:lvl7pPr>
            <a:lvl8pPr lvl="7" algn="ctr" rtl="0">
              <a:spcBef>
                <a:spcPts val="0"/>
              </a:spcBef>
              <a:spcAft>
                <a:spcPts val="0"/>
              </a:spcAft>
              <a:buClr>
                <a:schemeClr val="dk2"/>
              </a:buClr>
              <a:buSzPts val="2800"/>
              <a:buFont typeface="Francois One"/>
              <a:buNone/>
              <a:defRPr sz="2800">
                <a:solidFill>
                  <a:schemeClr val="dk2"/>
                </a:solidFill>
                <a:latin typeface="Francois One"/>
                <a:ea typeface="Francois One"/>
                <a:cs typeface="Francois One"/>
                <a:sym typeface="Francois One"/>
              </a:defRPr>
            </a:lvl8pPr>
            <a:lvl9pPr lvl="8" algn="ctr" rtl="0">
              <a:spcBef>
                <a:spcPts val="0"/>
              </a:spcBef>
              <a:spcAft>
                <a:spcPts val="0"/>
              </a:spcAft>
              <a:buClr>
                <a:schemeClr val="dk2"/>
              </a:buClr>
              <a:buSzPts val="2800"/>
              <a:buFont typeface="Francois One"/>
              <a:buNone/>
              <a:defRPr sz="2800">
                <a:solidFill>
                  <a:schemeClr val="dk2"/>
                </a:solidFill>
                <a:latin typeface="Francois One"/>
                <a:ea typeface="Francois One"/>
                <a:cs typeface="Francois One"/>
                <a:sym typeface="Francois One"/>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1pPr>
            <a:lvl2pPr marL="914400" lvl="1" indent="-330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2pPr>
            <a:lvl3pPr marL="1371600" lvl="2" indent="-330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3pPr>
            <a:lvl4pPr marL="1828800" lvl="3" indent="-330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4pPr>
            <a:lvl5pPr marL="2286000" lvl="4" indent="-330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5pPr>
            <a:lvl6pPr marL="2743200" lvl="5" indent="-330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6pPr>
            <a:lvl7pPr marL="3200400" lvl="6" indent="-330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7pPr>
            <a:lvl8pPr marL="3657600" lvl="7" indent="-330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8pPr>
            <a:lvl9pPr marL="4114800" lvl="8" indent="-330200">
              <a:lnSpc>
                <a:spcPct val="100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47_577C44A4.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48_EB0056EA.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18/10/relationships/comments" Target="../comments/modernComment_133_9BA260E0.xml"/><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7.png"/><Relationship Id="rId26" Type="http://schemas.openxmlformats.org/officeDocument/2006/relationships/image" Target="../media/image41.png"/><Relationship Id="rId39" Type="http://schemas.openxmlformats.org/officeDocument/2006/relationships/customXml" Target="../ink/ink16.xml"/><Relationship Id="rId21" Type="http://schemas.openxmlformats.org/officeDocument/2006/relationships/customXml" Target="../ink/ink7.xml"/><Relationship Id="rId34" Type="http://schemas.openxmlformats.org/officeDocument/2006/relationships/image" Target="../media/image45.png"/><Relationship Id="rId42" Type="http://schemas.openxmlformats.org/officeDocument/2006/relationships/image" Target="../media/image49.png"/><Relationship Id="rId7" Type="http://schemas.openxmlformats.org/officeDocument/2006/relationships/image" Target="../media/image11.png"/><Relationship Id="rId2" Type="http://schemas.openxmlformats.org/officeDocument/2006/relationships/notesSlide" Target="../notesSlides/notesSlide18.xml"/><Relationship Id="rId16" Type="http://schemas.openxmlformats.org/officeDocument/2006/relationships/image" Target="../media/image36.png"/><Relationship Id="rId20" Type="http://schemas.openxmlformats.org/officeDocument/2006/relationships/image" Target="../media/image38.png"/><Relationship Id="rId29" Type="http://schemas.openxmlformats.org/officeDocument/2006/relationships/customXml" Target="../ink/ink11.xml"/><Relationship Id="rId41" Type="http://schemas.openxmlformats.org/officeDocument/2006/relationships/customXml" Target="../ink/ink17.xml"/><Relationship Id="rId1" Type="http://schemas.openxmlformats.org/officeDocument/2006/relationships/slideLayout" Target="../slideLayouts/slideLayout3.xml"/><Relationship Id="rId6" Type="http://schemas.openxmlformats.org/officeDocument/2006/relationships/image" Target="../media/image9.jpeg"/><Relationship Id="rId11" Type="http://schemas.openxmlformats.org/officeDocument/2006/relationships/customXml" Target="../ink/ink2.xml"/><Relationship Id="rId24" Type="http://schemas.openxmlformats.org/officeDocument/2006/relationships/image" Target="../media/image40.png"/><Relationship Id="rId32" Type="http://schemas.openxmlformats.org/officeDocument/2006/relationships/image" Target="../media/image44.png"/><Relationship Id="rId37" Type="http://schemas.openxmlformats.org/officeDocument/2006/relationships/customXml" Target="../ink/ink15.xml"/><Relationship Id="rId40" Type="http://schemas.openxmlformats.org/officeDocument/2006/relationships/image" Target="../media/image48.png"/><Relationship Id="rId5" Type="http://schemas.openxmlformats.org/officeDocument/2006/relationships/image" Target="../media/image6.jpe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2.png"/><Relationship Id="rId36" Type="http://schemas.openxmlformats.org/officeDocument/2006/relationships/image" Target="../media/image46.png"/><Relationship Id="rId10" Type="http://schemas.openxmlformats.org/officeDocument/2006/relationships/image" Target="../media/image33.png"/><Relationship Id="rId19" Type="http://schemas.openxmlformats.org/officeDocument/2006/relationships/customXml" Target="../ink/ink6.xml"/><Relationship Id="rId31" Type="http://schemas.openxmlformats.org/officeDocument/2006/relationships/customXml" Target="../ink/ink12.xml"/><Relationship Id="rId44" Type="http://schemas.openxmlformats.org/officeDocument/2006/relationships/image" Target="../media/image50.png"/><Relationship Id="rId4" Type="http://schemas.openxmlformats.org/officeDocument/2006/relationships/image" Target="../media/image10.jpeg"/><Relationship Id="rId9" Type="http://schemas.openxmlformats.org/officeDocument/2006/relationships/customXml" Target="../ink/ink1.xml"/><Relationship Id="rId14" Type="http://schemas.openxmlformats.org/officeDocument/2006/relationships/image" Target="../media/image35.png"/><Relationship Id="rId22" Type="http://schemas.openxmlformats.org/officeDocument/2006/relationships/image" Target="../media/image39.png"/><Relationship Id="rId27" Type="http://schemas.openxmlformats.org/officeDocument/2006/relationships/customXml" Target="../ink/ink10.xml"/><Relationship Id="rId30" Type="http://schemas.openxmlformats.org/officeDocument/2006/relationships/image" Target="../media/image43.png"/><Relationship Id="rId35" Type="http://schemas.openxmlformats.org/officeDocument/2006/relationships/customXml" Target="../ink/ink14.xml"/><Relationship Id="rId43" Type="http://schemas.openxmlformats.org/officeDocument/2006/relationships/customXml" Target="../ink/ink18.xml"/><Relationship Id="rId8" Type="http://schemas.openxmlformats.org/officeDocument/2006/relationships/image" Target="../media/image32.jpeg"/><Relationship Id="rId3" Type="http://schemas.microsoft.com/office/2018/10/relationships/comments" Target="../comments/modernComment_139_DF431A93.xml"/><Relationship Id="rId12" Type="http://schemas.openxmlformats.org/officeDocument/2006/relationships/image" Target="../media/image34.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38"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138_3E44C458.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3.tiff"/></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hyperlink" Target="https://bentley.co1.qualtrics.com/jfe/form/SV_8GKWvxo2IqUkMfA"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5.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microsoft.com/office/2018/10/relationships/comments" Target="../comments/modernComment_145_8795FB14.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microsoft.com/office/2018/10/relationships/comments" Target="../comments/modernComment_149_4A055BF0.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microsoft.com/office/2018/10/relationships/comments" Target="../comments/modernComment_144_E7213B80.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microsoft.com/office/2018/10/relationships/comments" Target="../comments/modernComment_146_3B5DF282.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69"/>
          <p:cNvSpPr txBox="1">
            <a:spLocks noGrp="1"/>
          </p:cNvSpPr>
          <p:nvPr>
            <p:ph type="ctrTitle"/>
          </p:nvPr>
        </p:nvSpPr>
        <p:spPr>
          <a:xfrm>
            <a:off x="2899918" y="533282"/>
            <a:ext cx="5259900" cy="2064900"/>
          </a:xfrm>
          <a:prstGeom prst="rect">
            <a:avLst/>
          </a:prstGeom>
        </p:spPr>
        <p:txBody>
          <a:bodyPr spcFirstLastPara="1" wrap="square" lIns="91425" tIns="91425" rIns="91425" bIns="91425" anchor="ctr" anchorCtr="0">
            <a:noAutofit/>
          </a:bodyPr>
          <a:lstStyle/>
          <a:p>
            <a:r>
              <a:rPr lang="en" sz="3200"/>
              <a:t>Experiment Data Analysis</a:t>
            </a:r>
            <a:endParaRPr lang="en-US"/>
          </a:p>
        </p:txBody>
      </p:sp>
      <p:sp>
        <p:nvSpPr>
          <p:cNvPr id="2267" name="Google Shape;2267;p69"/>
          <p:cNvSpPr txBox="1">
            <a:spLocks noGrp="1"/>
          </p:cNvSpPr>
          <p:nvPr>
            <p:ph type="subTitle" idx="1"/>
          </p:nvPr>
        </p:nvSpPr>
        <p:spPr>
          <a:xfrm>
            <a:off x="3021918" y="3205602"/>
            <a:ext cx="5015914" cy="352800"/>
          </a:xfrm>
          <a:prstGeom prst="rect">
            <a:avLst/>
          </a:prstGeom>
        </p:spPr>
        <p:txBody>
          <a:bodyPr spcFirstLastPara="1" wrap="square" lIns="91425" tIns="91425" rIns="91425" bIns="91425" anchor="t" anchorCtr="0">
            <a:noAutofit/>
          </a:bodyPr>
          <a:lstStyle/>
          <a:p>
            <a:pPr marL="0" indent="0"/>
            <a:r>
              <a:rPr lang="en">
                <a:solidFill>
                  <a:schemeClr val="accent3"/>
                </a:solidFill>
              </a:rPr>
              <a:t>Team 5 </a:t>
            </a:r>
          </a:p>
          <a:p>
            <a:pPr marL="0" indent="0"/>
            <a:r>
              <a:rPr lang="en">
                <a:solidFill>
                  <a:schemeClr val="accent3"/>
                </a:solidFill>
              </a:rPr>
              <a:t>Bella Wen</a:t>
            </a:r>
          </a:p>
          <a:p>
            <a:pPr marL="0" indent="0"/>
            <a:r>
              <a:rPr lang="en">
                <a:solidFill>
                  <a:schemeClr val="accent3"/>
                </a:solidFill>
              </a:rPr>
              <a:t>Owen Xu</a:t>
            </a:r>
          </a:p>
          <a:p>
            <a:pPr marL="0" indent="0"/>
            <a:r>
              <a:rPr lang="en">
                <a:solidFill>
                  <a:schemeClr val="accent3"/>
                </a:solidFill>
              </a:rPr>
              <a:t>Mickey Yeh</a:t>
            </a:r>
          </a:p>
          <a:p>
            <a:pPr marL="0" indent="0"/>
            <a:r>
              <a:rPr lang="en">
                <a:solidFill>
                  <a:schemeClr val="accent3"/>
                </a:solidFill>
              </a:rPr>
              <a:t>Lu Zhang</a:t>
            </a:r>
          </a:p>
          <a:p>
            <a:pPr marL="0" indent="0"/>
            <a:r>
              <a:rPr lang="en" err="1">
                <a:solidFill>
                  <a:schemeClr val="accent3"/>
                </a:solidFill>
              </a:rPr>
              <a:t>Shaoran</a:t>
            </a:r>
            <a:r>
              <a:rPr lang="en">
                <a:solidFill>
                  <a:schemeClr val="accent3"/>
                </a:solidFill>
              </a:rPr>
              <a:t> Zhang</a:t>
            </a:r>
          </a:p>
          <a:p>
            <a:pPr marL="0" indent="0"/>
            <a:r>
              <a:rPr lang="en">
                <a:solidFill>
                  <a:schemeClr val="accent3"/>
                </a:solidFill>
              </a:rPr>
              <a:t>Kinjal Vyas</a:t>
            </a:r>
          </a:p>
        </p:txBody>
      </p:sp>
      <p:cxnSp>
        <p:nvCxnSpPr>
          <p:cNvPr id="2268" name="Google Shape;2268;p69"/>
          <p:cNvCxnSpPr/>
          <p:nvPr/>
        </p:nvCxnSpPr>
        <p:spPr>
          <a:xfrm>
            <a:off x="3194837" y="3006486"/>
            <a:ext cx="4670100" cy="0"/>
          </a:xfrm>
          <a:prstGeom prst="straightConnector1">
            <a:avLst/>
          </a:prstGeom>
          <a:noFill/>
          <a:ln w="152400" cap="flat" cmpd="sng">
            <a:solidFill>
              <a:schemeClr val="lt1"/>
            </a:solidFill>
            <a:prstDash val="solid"/>
            <a:round/>
            <a:headEnd type="none" w="med" len="med"/>
            <a:tailEnd type="none" w="med" len="med"/>
          </a:ln>
        </p:spPr>
      </p:cxnSp>
      <p:pic>
        <p:nvPicPr>
          <p:cNvPr id="2269" name="Google Shape;2269;p69"/>
          <p:cNvPicPr preferRelativeResize="0"/>
          <p:nvPr/>
        </p:nvPicPr>
        <p:blipFill rotWithShape="1">
          <a:blip r:embed="rId3">
            <a:alphaModFix/>
          </a:blip>
          <a:srcRect l="16337" t="15813" r="2499" b="-329"/>
          <a:stretch/>
        </p:blipFill>
        <p:spPr>
          <a:xfrm>
            <a:off x="-1173725" y="-222150"/>
            <a:ext cx="3576600" cy="5587800"/>
          </a:xfrm>
          <a:prstGeom prst="flowChartDelay">
            <a:avLst/>
          </a:prstGeom>
          <a:noFill/>
          <a:ln>
            <a:noFill/>
          </a:ln>
        </p:spPr>
      </p:pic>
      <p:cxnSp>
        <p:nvCxnSpPr>
          <p:cNvPr id="2270" name="Google Shape;2270;p69"/>
          <p:cNvCxnSpPr/>
          <p:nvPr/>
        </p:nvCxnSpPr>
        <p:spPr>
          <a:xfrm>
            <a:off x="3163825" y="764725"/>
            <a:ext cx="4732200" cy="0"/>
          </a:xfrm>
          <a:prstGeom prst="straightConnector1">
            <a:avLst/>
          </a:prstGeom>
          <a:noFill/>
          <a:ln w="152400" cap="flat" cmpd="sng">
            <a:solidFill>
              <a:schemeClr val="lt1"/>
            </a:solidFill>
            <a:prstDash val="solid"/>
            <a:round/>
            <a:headEnd type="none" w="med" len="med"/>
            <a:tailEnd type="none" w="med" len="med"/>
          </a:ln>
        </p:spPr>
      </p:cxnSp>
      <p:sp>
        <p:nvSpPr>
          <p:cNvPr id="2271" name="Google Shape;2271;p69"/>
          <p:cNvSpPr/>
          <p:nvPr/>
        </p:nvSpPr>
        <p:spPr>
          <a:xfrm>
            <a:off x="3148918" y="2119798"/>
            <a:ext cx="4757186" cy="452175"/>
          </a:xfrm>
          <a:prstGeom prst="rect">
            <a:avLst/>
          </a:prstGeom>
        </p:spPr>
        <p:txBody>
          <a:bodyPr lIns="91440" tIns="45720" rIns="91440" bIns="45720" numCol="1" anchor="t">
            <a:prstTxWarp prst="textPlain">
              <a:avLst/>
            </a:prstTxWarp>
          </a:bodyPr>
          <a:lstStyle/>
          <a:p>
            <a:pPr algn="ctr"/>
            <a:r>
              <a:rPr lang="en-US">
                <a:ln w="19050" cap="flat" cmpd="sng">
                  <a:solidFill>
                    <a:schemeClr val="lt1"/>
                  </a:solidFill>
                  <a:prstDash val="solid"/>
                  <a:round/>
                  <a:headEnd type="none" w="sm" len="sm"/>
                  <a:tailEnd type="none" w="sm" len="sm"/>
                </a:ln>
                <a:noFill/>
                <a:latin typeface="Francois One"/>
              </a:rPr>
              <a:t>MK 726 Final Group Presentation</a:t>
            </a:r>
            <a:endParaRPr lang="en-US" b="0" i="0">
              <a:ln w="19050" cap="flat" cmpd="sng">
                <a:solidFill>
                  <a:srgbClr val="F3B43E"/>
                </a:solidFill>
                <a:prstDash val="solid"/>
                <a:round/>
                <a:headEnd type="none" w="sm" len="sm"/>
                <a:tailEnd type="none" w="sm" len="sm"/>
              </a:ln>
              <a:latin typeface="Francois One"/>
            </a:endParaRPr>
          </a:p>
        </p:txBody>
      </p:sp>
      <p:grpSp>
        <p:nvGrpSpPr>
          <p:cNvPr id="2272" name="Google Shape;2272;p69"/>
          <p:cNvGrpSpPr/>
          <p:nvPr/>
        </p:nvGrpSpPr>
        <p:grpSpPr>
          <a:xfrm>
            <a:off x="1293697" y="4697069"/>
            <a:ext cx="941093" cy="660496"/>
            <a:chOff x="8145322" y="-97669"/>
            <a:chExt cx="941093" cy="660496"/>
          </a:xfrm>
        </p:grpSpPr>
        <p:sp>
          <p:nvSpPr>
            <p:cNvPr id="2273" name="Google Shape;2273;p69"/>
            <p:cNvSpPr/>
            <p:nvPr/>
          </p:nvSpPr>
          <p:spPr>
            <a:xfrm rot="-2542547" flipH="1">
              <a:off x="8500418" y="81605"/>
              <a:ext cx="203861" cy="1161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9"/>
            <p:cNvSpPr/>
            <p:nvPr/>
          </p:nvSpPr>
          <p:spPr>
            <a:xfrm rot="-4689059" flipH="1">
              <a:off x="8140206" y="126102"/>
              <a:ext cx="156331" cy="1164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9"/>
            <p:cNvSpPr/>
            <p:nvPr/>
          </p:nvSpPr>
          <p:spPr>
            <a:xfrm rot="-2886029" flipH="1">
              <a:off x="8286619" y="-41018"/>
              <a:ext cx="203945" cy="1161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rot="-5930150" flipH="1">
              <a:off x="8308014" y="316892"/>
              <a:ext cx="189448"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9"/>
            <p:cNvSpPr/>
            <p:nvPr/>
          </p:nvSpPr>
          <p:spPr>
            <a:xfrm rot="-5933377" flipH="1">
              <a:off x="8179512" y="463414"/>
              <a:ext cx="118423"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9"/>
            <p:cNvSpPr/>
            <p:nvPr/>
          </p:nvSpPr>
          <p:spPr>
            <a:xfrm rot="-261253" flipH="1">
              <a:off x="8576597" y="316833"/>
              <a:ext cx="118542" cy="7100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9"/>
            <p:cNvSpPr/>
            <p:nvPr/>
          </p:nvSpPr>
          <p:spPr>
            <a:xfrm rot="-1854841" flipH="1">
              <a:off x="8839916" y="135394"/>
              <a:ext cx="118540" cy="7105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9"/>
            <p:cNvSpPr/>
            <p:nvPr/>
          </p:nvSpPr>
          <p:spPr>
            <a:xfrm rot="-2542547" flipH="1">
              <a:off x="8888334" y="312132"/>
              <a:ext cx="203861" cy="6223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Experimental Design &amp; Measures</a:t>
            </a:r>
          </a:p>
        </p:txBody>
      </p:sp>
      <p:sp>
        <p:nvSpPr>
          <p:cNvPr id="2294" name="Google Shape;2294;p71"/>
          <p:cNvSpPr txBox="1">
            <a:spLocks noGrp="1"/>
          </p:cNvSpPr>
          <p:nvPr>
            <p:ph type="body" idx="1"/>
          </p:nvPr>
        </p:nvSpPr>
        <p:spPr>
          <a:xfrm>
            <a:off x="1602130" y="1219896"/>
            <a:ext cx="5943188" cy="3791445"/>
          </a:xfrm>
          <a:prstGeom prst="rect">
            <a:avLst/>
          </a:prstGeom>
        </p:spPr>
        <p:txBody>
          <a:bodyPr spcFirstLastPara="1" wrap="square" lIns="91425" tIns="91425" rIns="91425" bIns="91425" anchor="t" anchorCtr="0">
            <a:noAutofit/>
          </a:bodyPr>
          <a:lstStyle/>
          <a:p>
            <a:pPr marL="152400" indent="0" algn="ctr">
              <a:buClr>
                <a:srgbClr val="595959"/>
              </a:buClr>
              <a:buSzPts val="1000"/>
              <a:buNone/>
            </a:pPr>
            <a:r>
              <a:rPr lang="en" sz="2400" b="1">
                <a:solidFill>
                  <a:schemeClr val="tx1">
                    <a:lumMod val="50000"/>
                    <a:lumOff val="50000"/>
                  </a:schemeClr>
                </a:solidFill>
              </a:rPr>
              <a:t>Dependent variable:</a:t>
            </a:r>
            <a:r>
              <a:rPr lang="en" sz="2400">
                <a:solidFill>
                  <a:srgbClr val="C00000"/>
                </a:solidFill>
              </a:rPr>
              <a:t> Intrinsic motivation</a:t>
            </a:r>
            <a:endParaRPr lang="en-US" sz="2400">
              <a:solidFill>
                <a:srgbClr val="C00000"/>
              </a:solidFill>
            </a:endParaRPr>
          </a:p>
          <a:p>
            <a:pPr marL="438150" indent="-285750" algn="ctr">
              <a:buClr>
                <a:srgbClr val="595959"/>
              </a:buClr>
              <a:buSzPts val="1000"/>
              <a:buFont typeface="Wingdings"/>
              <a:buChar char="q"/>
            </a:pPr>
            <a:endParaRPr lang="en" sz="2400">
              <a:solidFill>
                <a:schemeClr val="tx1"/>
              </a:solidFill>
            </a:endParaRP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pic>
        <p:nvPicPr>
          <p:cNvPr id="2" name="Picture 3">
            <a:extLst>
              <a:ext uri="{FF2B5EF4-FFF2-40B4-BE49-F238E27FC236}">
                <a16:creationId xmlns:a16="http://schemas.microsoft.com/office/drawing/2014/main" id="{7DB40E50-5037-8887-CD0E-44E38B1B923A}"/>
              </a:ext>
            </a:extLst>
          </p:cNvPr>
          <p:cNvPicPr>
            <a:picLocks noChangeAspect="1"/>
          </p:cNvPicPr>
          <p:nvPr/>
        </p:nvPicPr>
        <p:blipFill>
          <a:blip r:embed="rId4"/>
          <a:stretch>
            <a:fillRect/>
          </a:stretch>
        </p:blipFill>
        <p:spPr>
          <a:xfrm>
            <a:off x="102268" y="1821144"/>
            <a:ext cx="8939462" cy="3109067"/>
          </a:xfrm>
          <a:prstGeom prst="rect">
            <a:avLst/>
          </a:prstGeom>
        </p:spPr>
      </p:pic>
      <p:sp>
        <p:nvSpPr>
          <p:cNvPr id="4" name="Rectangle 3">
            <a:extLst>
              <a:ext uri="{FF2B5EF4-FFF2-40B4-BE49-F238E27FC236}">
                <a16:creationId xmlns:a16="http://schemas.microsoft.com/office/drawing/2014/main" id="{35FB5FD6-DCFC-7218-5256-5DD75E246F0A}"/>
              </a:ext>
            </a:extLst>
          </p:cNvPr>
          <p:cNvSpPr/>
          <p:nvPr/>
        </p:nvSpPr>
        <p:spPr>
          <a:xfrm>
            <a:off x="401417" y="3607559"/>
            <a:ext cx="8219755" cy="11345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2C8D62-C985-F4D9-43DD-06AEE2FC01AA}"/>
              </a:ext>
            </a:extLst>
          </p:cNvPr>
          <p:cNvSpPr txBox="1"/>
          <p:nvPr/>
        </p:nvSpPr>
        <p:spPr>
          <a:xfrm>
            <a:off x="4114800" y="1950427"/>
            <a:ext cx="37924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latin typeface="Catamaran"/>
              </a:rPr>
              <a:t>Outcome Variables</a:t>
            </a:r>
            <a:r>
              <a:rPr lang="en-US">
                <a:solidFill>
                  <a:srgbClr val="161926"/>
                </a:solidFill>
                <a:latin typeface="Catamaran"/>
              </a:rPr>
              <a:t> (Likert scale 1-7 points)​</a:t>
            </a:r>
            <a:endParaRPr lang="en-US"/>
          </a:p>
        </p:txBody>
      </p:sp>
      <p:sp>
        <p:nvSpPr>
          <p:cNvPr id="9" name="Rectangle 8">
            <a:extLst>
              <a:ext uri="{FF2B5EF4-FFF2-40B4-BE49-F238E27FC236}">
                <a16:creationId xmlns:a16="http://schemas.microsoft.com/office/drawing/2014/main" id="{3D6599A3-89A1-BA75-363A-6A04BF2423F3}"/>
              </a:ext>
            </a:extLst>
          </p:cNvPr>
          <p:cNvSpPr/>
          <p:nvPr/>
        </p:nvSpPr>
        <p:spPr>
          <a:xfrm>
            <a:off x="2581908" y="2361981"/>
            <a:ext cx="6039263" cy="28457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761828"/>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Experimental Design &amp; Measures</a:t>
            </a:r>
          </a:p>
        </p:txBody>
      </p:sp>
      <p:sp>
        <p:nvSpPr>
          <p:cNvPr id="2294" name="Google Shape;2294;p71"/>
          <p:cNvSpPr txBox="1">
            <a:spLocks noGrp="1"/>
          </p:cNvSpPr>
          <p:nvPr>
            <p:ph type="body" idx="1"/>
          </p:nvPr>
        </p:nvSpPr>
        <p:spPr>
          <a:xfrm>
            <a:off x="1599592" y="1334954"/>
            <a:ext cx="5943188" cy="488467"/>
          </a:xfrm>
          <a:prstGeom prst="rect">
            <a:avLst/>
          </a:prstGeom>
        </p:spPr>
        <p:txBody>
          <a:bodyPr spcFirstLastPara="1" wrap="square" lIns="91425" tIns="91425" rIns="91425" bIns="91425" anchor="t" anchorCtr="0">
            <a:noAutofit/>
          </a:bodyPr>
          <a:lstStyle/>
          <a:p>
            <a:pPr marL="152400" indent="0" algn="ctr">
              <a:buClr>
                <a:srgbClr val="595959"/>
              </a:buClr>
              <a:buSzPts val="1000"/>
              <a:buNone/>
            </a:pPr>
            <a:r>
              <a:rPr lang="en" sz="3200" b="1">
                <a:solidFill>
                  <a:schemeClr val="tx1">
                    <a:lumMod val="50000"/>
                    <a:lumOff val="50000"/>
                  </a:schemeClr>
                </a:solidFill>
              </a:rPr>
              <a:t>Manipulation check:</a:t>
            </a:r>
            <a:r>
              <a:rPr lang="en" sz="3200">
                <a:solidFill>
                  <a:schemeClr val="tx1"/>
                </a:solidFill>
              </a:rPr>
              <a:t>  </a:t>
            </a:r>
            <a:endParaRPr lang="en-US" sz="2800">
              <a:solidFill>
                <a:schemeClr val="tx1"/>
              </a:solidFill>
            </a:endParaRP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sp>
        <p:nvSpPr>
          <p:cNvPr id="2" name="TextBox 1">
            <a:extLst>
              <a:ext uri="{FF2B5EF4-FFF2-40B4-BE49-F238E27FC236}">
                <a16:creationId xmlns:a16="http://schemas.microsoft.com/office/drawing/2014/main" id="{60569756-838C-47A7-5357-BE6C04387014}"/>
              </a:ext>
            </a:extLst>
          </p:cNvPr>
          <p:cNvSpPr txBox="1"/>
          <p:nvPr/>
        </p:nvSpPr>
        <p:spPr>
          <a:xfrm>
            <a:off x="1752601" y="1909396"/>
            <a:ext cx="56387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 sz="1600">
                <a:solidFill>
                  <a:schemeClr val="tx1"/>
                </a:solidFill>
              </a:rPr>
              <a:t>Using "</a:t>
            </a:r>
            <a:r>
              <a:rPr lang="en" sz="1600" b="1">
                <a:solidFill>
                  <a:srgbClr val="C00000"/>
                </a:solidFill>
              </a:rPr>
              <a:t>6 footlong subs away</a:t>
            </a:r>
            <a:r>
              <a:rPr lang="en" sz="1600">
                <a:solidFill>
                  <a:schemeClr val="tx1"/>
                </a:solidFill>
              </a:rPr>
              <a:t>" instead of 136/200</a:t>
            </a:r>
            <a:endParaRPr lang="en-US" sz="1600">
              <a:solidFill>
                <a:schemeClr val="tx1"/>
              </a:solidFill>
            </a:endParaRPr>
          </a:p>
          <a:p>
            <a:pPr marL="342900" indent="-342900">
              <a:buAutoNum type="arabicPeriod"/>
            </a:pPr>
            <a:r>
              <a:rPr lang="en-US" sz="1600"/>
              <a:t>"</a:t>
            </a:r>
            <a:r>
              <a:rPr lang="en-US" sz="1600" b="1">
                <a:solidFill>
                  <a:srgbClr val="C00000"/>
                </a:solidFill>
              </a:rPr>
              <a:t>Redeem at any store</a:t>
            </a:r>
            <a:r>
              <a:rPr lang="en-US" sz="1600"/>
              <a:t>" instead of "participating stores"</a:t>
            </a:r>
          </a:p>
        </p:txBody>
      </p:sp>
      <p:pic>
        <p:nvPicPr>
          <p:cNvPr id="4" name="Picture 4" descr="Table&#10;&#10;Description automatically generated">
            <a:extLst>
              <a:ext uri="{FF2B5EF4-FFF2-40B4-BE49-F238E27FC236}">
                <a16:creationId xmlns:a16="http://schemas.microsoft.com/office/drawing/2014/main" id="{E13A9BD1-02C2-21FA-CBC9-07146ADA1744}"/>
              </a:ext>
            </a:extLst>
          </p:cNvPr>
          <p:cNvPicPr>
            <a:picLocks noChangeAspect="1"/>
          </p:cNvPicPr>
          <p:nvPr/>
        </p:nvPicPr>
        <p:blipFill>
          <a:blip r:embed="rId4"/>
          <a:stretch>
            <a:fillRect/>
          </a:stretch>
        </p:blipFill>
        <p:spPr>
          <a:xfrm>
            <a:off x="791308" y="2478231"/>
            <a:ext cx="7561384" cy="2634229"/>
          </a:xfrm>
          <a:prstGeom prst="rect">
            <a:avLst/>
          </a:prstGeom>
        </p:spPr>
      </p:pic>
      <p:sp>
        <p:nvSpPr>
          <p:cNvPr id="5" name="Rectangle 4">
            <a:extLst>
              <a:ext uri="{FF2B5EF4-FFF2-40B4-BE49-F238E27FC236}">
                <a16:creationId xmlns:a16="http://schemas.microsoft.com/office/drawing/2014/main" id="{BB1238BA-1D66-EAE5-BEAB-5E3DC14D4934}"/>
              </a:ext>
            </a:extLst>
          </p:cNvPr>
          <p:cNvSpPr/>
          <p:nvPr/>
        </p:nvSpPr>
        <p:spPr>
          <a:xfrm>
            <a:off x="978414" y="3175923"/>
            <a:ext cx="7098883" cy="659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668010"/>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Other Measures</a:t>
            </a:r>
            <a:endParaRPr lang="en-US"/>
          </a:p>
        </p:txBody>
      </p:sp>
      <p:sp>
        <p:nvSpPr>
          <p:cNvPr id="2294" name="Google Shape;2294;p71"/>
          <p:cNvSpPr txBox="1">
            <a:spLocks noGrp="1"/>
          </p:cNvSpPr>
          <p:nvPr>
            <p:ph type="body" idx="1"/>
          </p:nvPr>
        </p:nvSpPr>
        <p:spPr>
          <a:xfrm>
            <a:off x="3483836" y="1150104"/>
            <a:ext cx="2179511" cy="383304"/>
          </a:xfrm>
          <a:prstGeom prst="rect">
            <a:avLst/>
          </a:prstGeom>
        </p:spPr>
        <p:txBody>
          <a:bodyPr spcFirstLastPara="1" wrap="square" lIns="91425" tIns="91425" rIns="91425" bIns="91425" anchor="t" anchorCtr="0">
            <a:noAutofit/>
          </a:bodyPr>
          <a:lstStyle/>
          <a:p>
            <a:pPr marL="152400" indent="0" algn="ctr">
              <a:buClr>
                <a:srgbClr val="595959"/>
              </a:buClr>
              <a:buSzPts val="1000"/>
              <a:buNone/>
            </a:pPr>
            <a:r>
              <a:rPr lang="en" sz="1800" b="1">
                <a:solidFill>
                  <a:schemeClr val="tx1">
                    <a:lumMod val="50000"/>
                    <a:lumOff val="50000"/>
                  </a:schemeClr>
                </a:solidFill>
              </a:rPr>
              <a:t>Attention Check </a:t>
            </a:r>
            <a:endParaRPr lang="en" sz="1800">
              <a:solidFill>
                <a:schemeClr val="tx1">
                  <a:lumMod val="50000"/>
                  <a:lumOff val="50000"/>
                </a:schemeClr>
              </a:solidFill>
            </a:endParaRPr>
          </a:p>
          <a:p>
            <a:pPr marL="152400" indent="0" algn="ctr">
              <a:buNone/>
            </a:pPr>
            <a:endParaRPr lang="en" sz="1800"/>
          </a:p>
          <a:p>
            <a:pPr marL="152400" indent="0" algn="ctr">
              <a:buNone/>
            </a:pPr>
            <a:endParaRPr lang="en" sz="1800"/>
          </a:p>
          <a:p>
            <a:pPr marL="152400" indent="0" algn="ctr">
              <a:buSzPts val="1000"/>
              <a:buNone/>
            </a:pPr>
            <a:endParaRPr lang="en" sz="1800">
              <a:solidFill>
                <a:schemeClr val="tx1"/>
              </a:solidFill>
            </a:endParaRPr>
          </a:p>
          <a:p>
            <a:pPr indent="-292100" algn="ctr">
              <a:spcBef>
                <a:spcPts val="1600"/>
              </a:spcBef>
              <a:buClr>
                <a:srgbClr val="595959"/>
              </a:buClr>
              <a:buSzPts val="1000"/>
              <a:buChar char="●"/>
            </a:pPr>
            <a:endParaRPr lang="en" sz="1800">
              <a:solidFill>
                <a:schemeClr val="tx1"/>
              </a:solidFill>
            </a:endParaRP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sp>
        <p:nvSpPr>
          <p:cNvPr id="2" name="TextBox 1">
            <a:extLst>
              <a:ext uri="{FF2B5EF4-FFF2-40B4-BE49-F238E27FC236}">
                <a16:creationId xmlns:a16="http://schemas.microsoft.com/office/drawing/2014/main" id="{E24A7693-EF41-0482-46DD-17508322D5A9}"/>
              </a:ext>
            </a:extLst>
          </p:cNvPr>
          <p:cNvSpPr txBox="1"/>
          <p:nvPr/>
        </p:nvSpPr>
        <p:spPr>
          <a:xfrm>
            <a:off x="4572588" y="4037496"/>
            <a:ext cx="429577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304800">
              <a:buClr>
                <a:schemeClr val="dk1"/>
              </a:buClr>
              <a:buSzPts val="1200"/>
            </a:pPr>
            <a:r>
              <a:rPr lang="en-US" sz="1000" u="sng">
                <a:solidFill>
                  <a:schemeClr val="dk1"/>
                </a:solidFill>
                <a:latin typeface="Catamaran"/>
                <a:cs typeface="Catamaran"/>
                <a:sym typeface="Catamaran"/>
              </a:rPr>
              <a:t>Attitudinal loyalty to Subway</a:t>
            </a:r>
            <a:endParaRPr lang="en-US" sz="1000" u="sng">
              <a:solidFill>
                <a:schemeClr val="dk1"/>
              </a:solidFill>
              <a:latin typeface="Catamaran"/>
              <a:cs typeface="Catamaran"/>
            </a:endParaRPr>
          </a:p>
          <a:p>
            <a:pPr marL="457200" indent="-304800">
              <a:buClr>
                <a:schemeClr val="dk1"/>
              </a:buClr>
              <a:buSzPts val="1200"/>
              <a:buChar char="•"/>
            </a:pPr>
            <a:r>
              <a:rPr lang="en" sz="1000">
                <a:latin typeface="Catamaran"/>
                <a:sym typeface="Catamaran"/>
              </a:rPr>
              <a:t>Subway</a:t>
            </a:r>
            <a:r>
              <a:rPr lang="en-US" sz="1000">
                <a:solidFill>
                  <a:schemeClr val="dk1"/>
                </a:solidFill>
                <a:latin typeface="Catamaran"/>
                <a:cs typeface="Catamaran"/>
                <a:sym typeface="Catamaran"/>
              </a:rPr>
              <a:t> is the first brand I look for, if I want to have sandwich.</a:t>
            </a:r>
            <a:endParaRPr lang="en-US" sz="1000">
              <a:solidFill>
                <a:schemeClr val="dk1"/>
              </a:solidFill>
              <a:latin typeface="Catamaran"/>
              <a:cs typeface="Catamaran"/>
            </a:endParaRPr>
          </a:p>
          <a:p>
            <a:pPr marL="457200" indent="-304800">
              <a:buClr>
                <a:schemeClr val="dk1"/>
              </a:buClr>
              <a:buSzPts val="1200"/>
              <a:buChar char="•"/>
            </a:pPr>
            <a:r>
              <a:rPr lang="en-US" sz="1000">
                <a:solidFill>
                  <a:schemeClr val="dk1"/>
                </a:solidFill>
                <a:latin typeface="Catamaran"/>
                <a:cs typeface="Catamaran"/>
                <a:sym typeface="Catamaran"/>
              </a:rPr>
              <a:t>I always go to </a:t>
            </a:r>
            <a:r>
              <a:rPr lang="en" sz="1000">
                <a:latin typeface="Catamaran"/>
                <a:sym typeface="Catamaran"/>
              </a:rPr>
              <a:t>Subway</a:t>
            </a:r>
            <a:r>
              <a:rPr lang="en-US" sz="1000">
                <a:solidFill>
                  <a:schemeClr val="dk1"/>
                </a:solidFill>
                <a:latin typeface="Catamaran"/>
                <a:cs typeface="Catamaran"/>
                <a:sym typeface="Catamaran"/>
              </a:rPr>
              <a:t>, if I want to have </a:t>
            </a:r>
            <a:r>
              <a:rPr lang="en-US" sz="1000">
                <a:solidFill>
                  <a:schemeClr val="dk1"/>
                </a:solidFill>
                <a:latin typeface="Catamaran"/>
                <a:sym typeface="Catamaran"/>
              </a:rPr>
              <a:t>sandwich</a:t>
            </a:r>
            <a:r>
              <a:rPr lang="en-US" sz="1000">
                <a:solidFill>
                  <a:schemeClr val="dk1"/>
                </a:solidFill>
                <a:latin typeface="Catamaran"/>
                <a:cs typeface="Catamaran"/>
                <a:sym typeface="Catamaran"/>
              </a:rPr>
              <a:t>.</a:t>
            </a:r>
            <a:endParaRPr lang="en-US" sz="1000">
              <a:solidFill>
                <a:schemeClr val="dk1"/>
              </a:solidFill>
              <a:latin typeface="Catamaran"/>
              <a:cs typeface="Catamaran"/>
            </a:endParaRPr>
          </a:p>
          <a:p>
            <a:pPr marL="457200" indent="-304800">
              <a:buClr>
                <a:schemeClr val="dk1"/>
              </a:buClr>
              <a:buSzPts val="1200"/>
              <a:buChar char="•"/>
            </a:pPr>
            <a:r>
              <a:rPr lang="en-US" sz="1000">
                <a:solidFill>
                  <a:schemeClr val="dk1"/>
                </a:solidFill>
                <a:latin typeface="Catamaran"/>
                <a:cs typeface="Catamaran"/>
                <a:sym typeface="Catamaran"/>
              </a:rPr>
              <a:t>I usually go to </a:t>
            </a:r>
            <a:r>
              <a:rPr lang="en" sz="1000">
                <a:latin typeface="Catamaran"/>
                <a:sym typeface="Catamaran"/>
              </a:rPr>
              <a:t>Subway</a:t>
            </a:r>
            <a:r>
              <a:rPr lang="en-US" sz="1000">
                <a:solidFill>
                  <a:schemeClr val="dk1"/>
                </a:solidFill>
                <a:latin typeface="Catamaran"/>
                <a:cs typeface="Catamaran"/>
                <a:sym typeface="Catamaran"/>
              </a:rPr>
              <a:t>, if I want to have </a:t>
            </a:r>
            <a:r>
              <a:rPr lang="en-US" sz="1000">
                <a:solidFill>
                  <a:schemeClr val="dk1"/>
                </a:solidFill>
                <a:latin typeface="Catamaran"/>
                <a:sym typeface="Catamaran"/>
              </a:rPr>
              <a:t>sandwich</a:t>
            </a:r>
            <a:r>
              <a:rPr lang="en-US" sz="1000">
                <a:solidFill>
                  <a:schemeClr val="dk1"/>
                </a:solidFill>
                <a:latin typeface="Catamaran"/>
                <a:cs typeface="Catamaran"/>
                <a:sym typeface="Catamaran"/>
              </a:rPr>
              <a:t>.</a:t>
            </a:r>
            <a:endParaRPr lang="en-US" sz="1000">
              <a:solidFill>
                <a:schemeClr val="dk1"/>
              </a:solidFill>
              <a:latin typeface="Catamaran"/>
              <a:cs typeface="Catamaran"/>
            </a:endParaRPr>
          </a:p>
          <a:p>
            <a:pPr marL="457200" indent="-304800">
              <a:buClr>
                <a:schemeClr val="dk1"/>
              </a:buClr>
              <a:buSzPts val="1200"/>
              <a:buChar char="•"/>
            </a:pPr>
            <a:r>
              <a:rPr lang="en-US" sz="1000">
                <a:solidFill>
                  <a:schemeClr val="dk1"/>
                </a:solidFill>
                <a:latin typeface="Catamaran"/>
                <a:cs typeface="Catamaran"/>
                <a:sym typeface="Catamaran"/>
              </a:rPr>
              <a:t>Overall, I am loyal to </a:t>
            </a:r>
            <a:r>
              <a:rPr lang="en" sz="1000">
                <a:latin typeface="Catamaran"/>
                <a:sym typeface="Catamaran"/>
              </a:rPr>
              <a:t>Subway</a:t>
            </a:r>
            <a:r>
              <a:rPr lang="en-US" sz="1000">
                <a:solidFill>
                  <a:schemeClr val="dk1"/>
                </a:solidFill>
                <a:latin typeface="Catamaran"/>
                <a:cs typeface="Catamaran"/>
                <a:sym typeface="Catamaran"/>
              </a:rPr>
              <a:t>.</a:t>
            </a:r>
            <a:endParaRPr lang="en-US" sz="1000">
              <a:solidFill>
                <a:schemeClr val="dk1"/>
              </a:solidFill>
              <a:latin typeface="Catamaran"/>
              <a:cs typeface="Catamaran"/>
            </a:endParaRPr>
          </a:p>
          <a:p>
            <a:pPr marL="457200" indent="-304800">
              <a:buClr>
                <a:schemeClr val="dk1"/>
              </a:buClr>
              <a:buSzPts val="1200"/>
            </a:pPr>
            <a:endParaRPr lang="en-US" sz="1000">
              <a:solidFill>
                <a:schemeClr val="dk1"/>
              </a:solidFill>
              <a:latin typeface="Catamaran"/>
              <a:cs typeface="Catamaran"/>
            </a:endParaRPr>
          </a:p>
        </p:txBody>
      </p:sp>
      <p:sp>
        <p:nvSpPr>
          <p:cNvPr id="7" name="TextBox 6">
            <a:extLst>
              <a:ext uri="{FF2B5EF4-FFF2-40B4-BE49-F238E27FC236}">
                <a16:creationId xmlns:a16="http://schemas.microsoft.com/office/drawing/2014/main" id="{647B5F94-390D-CF1E-C2D8-26DC00D698C9}"/>
              </a:ext>
            </a:extLst>
          </p:cNvPr>
          <p:cNvSpPr txBox="1"/>
          <p:nvPr/>
        </p:nvSpPr>
        <p:spPr>
          <a:xfrm>
            <a:off x="1450330" y="4037367"/>
            <a:ext cx="429577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304800"/>
            <a:r>
              <a:rPr lang="en-US" sz="1000" u="sng">
                <a:solidFill>
                  <a:schemeClr val="dk1"/>
                </a:solidFill>
                <a:latin typeface="Catamaran"/>
                <a:cs typeface="Catamaran"/>
                <a:sym typeface="Catamaran"/>
              </a:rPr>
              <a:t>Demographics</a:t>
            </a:r>
            <a:endParaRPr lang="en-US">
              <a:solidFill>
                <a:schemeClr val="dk1"/>
              </a:solidFill>
            </a:endParaRPr>
          </a:p>
          <a:p>
            <a:pPr marL="457200" indent="-304800">
              <a:buClr>
                <a:schemeClr val="dk1"/>
              </a:buClr>
              <a:buSzPts val="1200"/>
              <a:buChar char="•"/>
            </a:pPr>
            <a:r>
              <a:rPr lang="en-US" sz="1000">
                <a:solidFill>
                  <a:schemeClr val="dk1"/>
                </a:solidFill>
                <a:latin typeface="Catamaran"/>
                <a:cs typeface="Catamaran"/>
                <a:sym typeface="Catamaran"/>
              </a:rPr>
              <a:t>Gender</a:t>
            </a:r>
          </a:p>
          <a:p>
            <a:pPr marL="457200" indent="-304800">
              <a:buClr>
                <a:schemeClr val="dk1"/>
              </a:buClr>
              <a:buSzPts val="1200"/>
              <a:buChar char="•"/>
            </a:pPr>
            <a:r>
              <a:rPr lang="en-US" sz="1000">
                <a:solidFill>
                  <a:schemeClr val="dk1"/>
                </a:solidFill>
                <a:latin typeface="Catamaran"/>
                <a:cs typeface="Catamaran"/>
              </a:rPr>
              <a:t>Age</a:t>
            </a:r>
          </a:p>
          <a:p>
            <a:pPr marL="457200" indent="-304800">
              <a:buClr>
                <a:schemeClr val="dk1"/>
              </a:buClr>
              <a:buSzPts val="1200"/>
              <a:buChar char="•"/>
            </a:pPr>
            <a:r>
              <a:rPr lang="en-US" sz="1000">
                <a:solidFill>
                  <a:schemeClr val="dk1"/>
                </a:solidFill>
                <a:latin typeface="Catamaran"/>
                <a:cs typeface="Catamaran"/>
              </a:rPr>
              <a:t>Zip Code</a:t>
            </a:r>
          </a:p>
          <a:p>
            <a:pPr marL="457200" indent="-304800">
              <a:buClr>
                <a:schemeClr val="dk1"/>
              </a:buClr>
              <a:buSzPts val="1200"/>
              <a:buChar char="•"/>
            </a:pPr>
            <a:r>
              <a:rPr lang="en-US" sz="1000">
                <a:solidFill>
                  <a:schemeClr val="dk1"/>
                </a:solidFill>
                <a:latin typeface="Catamaran"/>
                <a:cs typeface="Catamaran"/>
              </a:rPr>
              <a:t>Education Level</a:t>
            </a:r>
          </a:p>
          <a:p>
            <a:pPr marL="457200" indent="-304800">
              <a:buClr>
                <a:schemeClr val="dk1"/>
              </a:buClr>
              <a:buSzPts val="1200"/>
              <a:buChar char="•"/>
            </a:pPr>
            <a:r>
              <a:rPr lang="en-US" sz="1000">
                <a:solidFill>
                  <a:schemeClr val="dk1"/>
                </a:solidFill>
                <a:latin typeface="Catamaran"/>
                <a:cs typeface="Catamaran"/>
              </a:rPr>
              <a:t>Income Level</a:t>
            </a:r>
          </a:p>
          <a:p>
            <a:pPr marL="457200" indent="-304800">
              <a:buClr>
                <a:schemeClr val="dk1"/>
              </a:buClr>
              <a:buSzPts val="1200"/>
            </a:pPr>
            <a:endParaRPr lang="en-US" sz="1000">
              <a:solidFill>
                <a:schemeClr val="dk1"/>
              </a:solidFill>
              <a:latin typeface="Catamaran"/>
              <a:cs typeface="Catamaran"/>
            </a:endParaRPr>
          </a:p>
        </p:txBody>
      </p:sp>
      <p:pic>
        <p:nvPicPr>
          <p:cNvPr id="3" name="Picture 3" descr="Table&#10;&#10;Description automatically generated">
            <a:extLst>
              <a:ext uri="{FF2B5EF4-FFF2-40B4-BE49-F238E27FC236}">
                <a16:creationId xmlns:a16="http://schemas.microsoft.com/office/drawing/2014/main" id="{7D5644B6-8A99-F1F0-C7D4-9655B2086C99}"/>
              </a:ext>
            </a:extLst>
          </p:cNvPr>
          <p:cNvPicPr>
            <a:picLocks noChangeAspect="1"/>
          </p:cNvPicPr>
          <p:nvPr/>
        </p:nvPicPr>
        <p:blipFill>
          <a:blip r:embed="rId3"/>
          <a:stretch>
            <a:fillRect/>
          </a:stretch>
        </p:blipFill>
        <p:spPr>
          <a:xfrm>
            <a:off x="1069731" y="1534812"/>
            <a:ext cx="7004537" cy="2434359"/>
          </a:xfrm>
          <a:prstGeom prst="rect">
            <a:avLst/>
          </a:prstGeom>
        </p:spPr>
      </p:pic>
      <p:sp>
        <p:nvSpPr>
          <p:cNvPr id="4" name="Rectangle 3">
            <a:extLst>
              <a:ext uri="{FF2B5EF4-FFF2-40B4-BE49-F238E27FC236}">
                <a16:creationId xmlns:a16="http://schemas.microsoft.com/office/drawing/2014/main" id="{C0B2A910-4B03-CBFA-A336-2D2B0DE6608E}"/>
              </a:ext>
            </a:extLst>
          </p:cNvPr>
          <p:cNvSpPr/>
          <p:nvPr/>
        </p:nvSpPr>
        <p:spPr>
          <a:xfrm>
            <a:off x="1089783" y="2774407"/>
            <a:ext cx="6984583" cy="149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151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3" descr="Graphical user interface, text, application, chat or text message&#10;&#10;Description automatically generated">
            <a:extLst>
              <a:ext uri="{FF2B5EF4-FFF2-40B4-BE49-F238E27FC236}">
                <a16:creationId xmlns:a16="http://schemas.microsoft.com/office/drawing/2014/main" id="{0948CECE-38CC-1078-26C7-0AC943CDBBCA}"/>
              </a:ext>
            </a:extLst>
          </p:cNvPr>
          <p:cNvPicPr>
            <a:picLocks noChangeAspect="1"/>
          </p:cNvPicPr>
          <p:nvPr/>
        </p:nvPicPr>
        <p:blipFill>
          <a:blip r:embed="rId3"/>
          <a:stretch>
            <a:fillRect/>
          </a:stretch>
        </p:blipFill>
        <p:spPr>
          <a:xfrm>
            <a:off x="7023084" y="725261"/>
            <a:ext cx="2010261" cy="4114800"/>
          </a:xfrm>
          <a:prstGeom prst="rect">
            <a:avLst/>
          </a:prstGeom>
        </p:spPr>
      </p:pic>
      <p:pic>
        <p:nvPicPr>
          <p:cNvPr id="6" name="Picture 15" descr="Graphical user interface, text, application, chat or text message&#10;&#10;Description automatically generated">
            <a:extLst>
              <a:ext uri="{FF2B5EF4-FFF2-40B4-BE49-F238E27FC236}">
                <a16:creationId xmlns:a16="http://schemas.microsoft.com/office/drawing/2014/main" id="{6413FB76-AE5B-A9CF-3203-5C33A99C765F}"/>
              </a:ext>
            </a:extLst>
          </p:cNvPr>
          <p:cNvPicPr>
            <a:picLocks noChangeAspect="1"/>
          </p:cNvPicPr>
          <p:nvPr/>
        </p:nvPicPr>
        <p:blipFill>
          <a:blip r:embed="rId4"/>
          <a:stretch>
            <a:fillRect/>
          </a:stretch>
        </p:blipFill>
        <p:spPr>
          <a:xfrm>
            <a:off x="2430673" y="725262"/>
            <a:ext cx="2010261" cy="4169228"/>
          </a:xfrm>
          <a:prstGeom prst="rect">
            <a:avLst/>
          </a:prstGeom>
        </p:spPr>
      </p:pic>
      <p:sp>
        <p:nvSpPr>
          <p:cNvPr id="2" name="Google Shape;2293;p71">
            <a:extLst>
              <a:ext uri="{FF2B5EF4-FFF2-40B4-BE49-F238E27FC236}">
                <a16:creationId xmlns:a16="http://schemas.microsoft.com/office/drawing/2014/main" id="{81B6B84F-7BFE-8D75-2C74-9FC2DB92D7BE}"/>
              </a:ext>
            </a:extLst>
          </p:cNvPr>
          <p:cNvSpPr txBox="1">
            <a:spLocks/>
          </p:cNvSpPr>
          <p:nvPr/>
        </p:nvSpPr>
        <p:spPr>
          <a:xfrm>
            <a:off x="1171080" y="157353"/>
            <a:ext cx="6817800" cy="294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a:solidFill>
                  <a:schemeClr val="dk1"/>
                </a:solidFill>
                <a:latin typeface="Francois One"/>
              </a:rPr>
              <a:t>Stimulus for Survey </a:t>
            </a:r>
            <a:endParaRPr lang="en-US">
              <a:solidFill>
                <a:schemeClr val="dk1"/>
              </a:solidFill>
            </a:endParaRPr>
          </a:p>
        </p:txBody>
      </p:sp>
      <p:sp>
        <p:nvSpPr>
          <p:cNvPr id="15" name="TextBox 14">
            <a:extLst>
              <a:ext uri="{FF2B5EF4-FFF2-40B4-BE49-F238E27FC236}">
                <a16:creationId xmlns:a16="http://schemas.microsoft.com/office/drawing/2014/main" id="{0B2EFD39-350E-2E63-F349-B7CDEAF6E81A}"/>
              </a:ext>
            </a:extLst>
          </p:cNvPr>
          <p:cNvSpPr txBox="1"/>
          <p:nvPr/>
        </p:nvSpPr>
        <p:spPr>
          <a:xfrm>
            <a:off x="190239" y="1348896"/>
            <a:ext cx="1960324"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50">
                <a:solidFill>
                  <a:schemeClr val="accent6"/>
                </a:solidFill>
                <a:highlight>
                  <a:srgbClr val="000000"/>
                </a:highlight>
              </a:rPr>
              <a:t>200 more tokens earn another $2 reward</a:t>
            </a:r>
          </a:p>
        </p:txBody>
      </p:sp>
      <p:sp>
        <p:nvSpPr>
          <p:cNvPr id="3" name="TextBox 2">
            <a:extLst>
              <a:ext uri="{FF2B5EF4-FFF2-40B4-BE49-F238E27FC236}">
                <a16:creationId xmlns:a16="http://schemas.microsoft.com/office/drawing/2014/main" id="{D13CF8D8-999A-1611-A67D-0EA18DBB8C3F}"/>
              </a:ext>
            </a:extLst>
          </p:cNvPr>
          <p:cNvSpPr txBox="1"/>
          <p:nvPr/>
        </p:nvSpPr>
        <p:spPr>
          <a:xfrm>
            <a:off x="557946" y="388665"/>
            <a:ext cx="127671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i="1">
                <a:solidFill>
                  <a:schemeClr val="tx1">
                    <a:lumMod val="50000"/>
                    <a:lumOff val="50000"/>
                  </a:schemeClr>
                </a:solidFill>
              </a:rPr>
              <a:t>Original version</a:t>
            </a:r>
          </a:p>
        </p:txBody>
      </p:sp>
      <p:grpSp>
        <p:nvGrpSpPr>
          <p:cNvPr id="11" name="Group 10">
            <a:extLst>
              <a:ext uri="{FF2B5EF4-FFF2-40B4-BE49-F238E27FC236}">
                <a16:creationId xmlns:a16="http://schemas.microsoft.com/office/drawing/2014/main" id="{DD7E1E57-1EE8-7262-90C3-D8D7AD9E6EB5}"/>
              </a:ext>
            </a:extLst>
          </p:cNvPr>
          <p:cNvGrpSpPr/>
          <p:nvPr/>
        </p:nvGrpSpPr>
        <p:grpSpPr>
          <a:xfrm>
            <a:off x="4661922" y="725261"/>
            <a:ext cx="2105797" cy="4114800"/>
            <a:chOff x="4661922" y="725261"/>
            <a:chExt cx="2105797" cy="4114800"/>
          </a:xfrm>
        </p:grpSpPr>
        <p:pic>
          <p:nvPicPr>
            <p:cNvPr id="16" name="Picture 16" descr="Graphical user interface, text, application, chat or text message&#10;&#10;Description automatically generated">
              <a:extLst>
                <a:ext uri="{FF2B5EF4-FFF2-40B4-BE49-F238E27FC236}">
                  <a16:creationId xmlns:a16="http://schemas.microsoft.com/office/drawing/2014/main" id="{E538D15A-01F3-088D-37F5-BD53EDD34694}"/>
                </a:ext>
              </a:extLst>
            </p:cNvPr>
            <p:cNvPicPr>
              <a:picLocks noChangeAspect="1"/>
            </p:cNvPicPr>
            <p:nvPr/>
          </p:nvPicPr>
          <p:blipFill>
            <a:blip r:embed="rId5"/>
            <a:stretch>
              <a:fillRect/>
            </a:stretch>
          </p:blipFill>
          <p:spPr>
            <a:xfrm>
              <a:off x="4709870" y="725261"/>
              <a:ext cx="2010261" cy="4114800"/>
            </a:xfrm>
            <a:prstGeom prst="rect">
              <a:avLst/>
            </a:prstGeom>
          </p:spPr>
        </p:pic>
        <p:sp>
          <p:nvSpPr>
            <p:cNvPr id="19" name="Rectangle 18">
              <a:extLst>
                <a:ext uri="{FF2B5EF4-FFF2-40B4-BE49-F238E27FC236}">
                  <a16:creationId xmlns:a16="http://schemas.microsoft.com/office/drawing/2014/main" id="{645500F0-F804-71D5-772C-435644CB4135}"/>
                </a:ext>
              </a:extLst>
            </p:cNvPr>
            <p:cNvSpPr/>
            <p:nvPr/>
          </p:nvSpPr>
          <p:spPr>
            <a:xfrm>
              <a:off x="4661922" y="1314118"/>
              <a:ext cx="2105797" cy="6693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1EDF6B8F-A93F-5E84-5BD4-DBF2324CB4AE}"/>
              </a:ext>
            </a:extLst>
          </p:cNvPr>
          <p:cNvSpPr txBox="1"/>
          <p:nvPr/>
        </p:nvSpPr>
        <p:spPr>
          <a:xfrm>
            <a:off x="7271045" y="390115"/>
            <a:ext cx="1438455" cy="2691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i="1">
                <a:solidFill>
                  <a:schemeClr val="tx1">
                    <a:lumMod val="50000"/>
                    <a:lumOff val="50000"/>
                  </a:schemeClr>
                </a:solidFill>
              </a:rPr>
              <a:t>Proposed version</a:t>
            </a:r>
            <a:endParaRPr lang="en-US" b="1" i="1">
              <a:solidFill>
                <a:schemeClr val="tx1">
                  <a:lumMod val="50000"/>
                  <a:lumOff val="50000"/>
                </a:schemeClr>
              </a:solidFill>
            </a:endParaRPr>
          </a:p>
        </p:txBody>
      </p:sp>
      <p:sp>
        <p:nvSpPr>
          <p:cNvPr id="22" name="TextBox 21">
            <a:extLst>
              <a:ext uri="{FF2B5EF4-FFF2-40B4-BE49-F238E27FC236}">
                <a16:creationId xmlns:a16="http://schemas.microsoft.com/office/drawing/2014/main" id="{B9302B47-206D-6DE3-16C8-6E6F82331F5A}"/>
              </a:ext>
            </a:extLst>
          </p:cNvPr>
          <p:cNvSpPr txBox="1"/>
          <p:nvPr/>
        </p:nvSpPr>
        <p:spPr>
          <a:xfrm>
            <a:off x="2678136" y="4667082"/>
            <a:ext cx="1577390" cy="430887"/>
          </a:xfrm>
          <a:prstGeom prst="rect">
            <a:avLst/>
          </a:prstGeom>
          <a:solidFill>
            <a:schemeClr val="tx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017837"/>
                </a:solidFill>
              </a:rPr>
              <a:t>Autonomy, without </a:t>
            </a:r>
          </a:p>
          <a:p>
            <a:pPr algn="ctr"/>
            <a:r>
              <a:rPr lang="en-US" sz="1050" b="1">
                <a:solidFill>
                  <a:srgbClr val="017837"/>
                </a:solidFill>
              </a:rPr>
              <a:t>ease of accounting</a:t>
            </a:r>
          </a:p>
        </p:txBody>
      </p:sp>
      <p:sp>
        <p:nvSpPr>
          <p:cNvPr id="27" name="TextBox 26">
            <a:extLst>
              <a:ext uri="{FF2B5EF4-FFF2-40B4-BE49-F238E27FC236}">
                <a16:creationId xmlns:a16="http://schemas.microsoft.com/office/drawing/2014/main" id="{12AD43A0-0788-B2A1-660D-D3C8EA294BAB}"/>
              </a:ext>
            </a:extLst>
          </p:cNvPr>
          <p:cNvSpPr txBox="1"/>
          <p:nvPr/>
        </p:nvSpPr>
        <p:spPr>
          <a:xfrm>
            <a:off x="4950466" y="4666931"/>
            <a:ext cx="1434126" cy="415498"/>
          </a:xfrm>
          <a:prstGeom prst="rect">
            <a:avLst/>
          </a:prstGeom>
          <a:solidFill>
            <a:schemeClr val="tx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017837"/>
                </a:solidFill>
              </a:rPr>
              <a:t>No autonomy, with </a:t>
            </a:r>
          </a:p>
          <a:p>
            <a:pPr algn="ctr"/>
            <a:r>
              <a:rPr lang="en-US" sz="1050" b="1">
                <a:solidFill>
                  <a:srgbClr val="017837"/>
                </a:solidFill>
              </a:rPr>
              <a:t>ease of accounting</a:t>
            </a:r>
          </a:p>
        </p:txBody>
      </p:sp>
      <p:sp>
        <p:nvSpPr>
          <p:cNvPr id="28" name="TextBox 27">
            <a:extLst>
              <a:ext uri="{FF2B5EF4-FFF2-40B4-BE49-F238E27FC236}">
                <a16:creationId xmlns:a16="http://schemas.microsoft.com/office/drawing/2014/main" id="{202D00DD-2036-B8F0-90C6-E99F7507DC92}"/>
              </a:ext>
            </a:extLst>
          </p:cNvPr>
          <p:cNvSpPr txBox="1"/>
          <p:nvPr/>
        </p:nvSpPr>
        <p:spPr>
          <a:xfrm>
            <a:off x="7269164" y="4675655"/>
            <a:ext cx="1442786" cy="422228"/>
          </a:xfrm>
          <a:prstGeom prst="rect">
            <a:avLst/>
          </a:prstGeom>
          <a:solidFill>
            <a:schemeClr val="tx2">
              <a:lumMod val="20000"/>
              <a:lumOff val="8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017837"/>
                </a:solidFill>
              </a:rPr>
              <a:t>Autonomy, with </a:t>
            </a:r>
          </a:p>
          <a:p>
            <a:pPr algn="ctr"/>
            <a:r>
              <a:rPr lang="en-US" sz="1050" b="1">
                <a:solidFill>
                  <a:srgbClr val="017837"/>
                </a:solidFill>
              </a:rPr>
              <a:t>ease of accounting</a:t>
            </a:r>
          </a:p>
        </p:txBody>
      </p:sp>
      <p:sp>
        <p:nvSpPr>
          <p:cNvPr id="5" name="Oval 4">
            <a:extLst>
              <a:ext uri="{FF2B5EF4-FFF2-40B4-BE49-F238E27FC236}">
                <a16:creationId xmlns:a16="http://schemas.microsoft.com/office/drawing/2014/main" id="{648002BE-C977-D1C2-BDDE-FC2D61ED9D33}"/>
              </a:ext>
            </a:extLst>
          </p:cNvPr>
          <p:cNvSpPr/>
          <p:nvPr/>
        </p:nvSpPr>
        <p:spPr>
          <a:xfrm>
            <a:off x="224657" y="2780641"/>
            <a:ext cx="1939157" cy="547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814609-99FF-3B1D-1591-F33C56F81C10}"/>
              </a:ext>
            </a:extLst>
          </p:cNvPr>
          <p:cNvSpPr/>
          <p:nvPr/>
        </p:nvSpPr>
        <p:spPr>
          <a:xfrm>
            <a:off x="2429342" y="2780641"/>
            <a:ext cx="1939157" cy="547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21EBC94-9D38-C791-3D36-68E7D97ACE8E}"/>
              </a:ext>
            </a:extLst>
          </p:cNvPr>
          <p:cNvSpPr/>
          <p:nvPr/>
        </p:nvSpPr>
        <p:spPr>
          <a:xfrm>
            <a:off x="4748610" y="2807855"/>
            <a:ext cx="1939157" cy="547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06FE9A7-A8B1-0EE7-A4D9-74BF1375CF3E}"/>
              </a:ext>
            </a:extLst>
          </p:cNvPr>
          <p:cNvSpPr/>
          <p:nvPr/>
        </p:nvSpPr>
        <p:spPr>
          <a:xfrm>
            <a:off x="7024568" y="2782423"/>
            <a:ext cx="1939157" cy="547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CD0CB2-2B0C-B5A9-269E-3D326655C4C6}"/>
              </a:ext>
            </a:extLst>
          </p:cNvPr>
          <p:cNvSpPr/>
          <p:nvPr/>
        </p:nvSpPr>
        <p:spPr>
          <a:xfrm>
            <a:off x="2383476" y="1336358"/>
            <a:ext cx="2105797" cy="6693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727E8A3-9BF2-E955-FA15-06F62C717A7A}"/>
              </a:ext>
            </a:extLst>
          </p:cNvPr>
          <p:cNvSpPr/>
          <p:nvPr/>
        </p:nvSpPr>
        <p:spPr>
          <a:xfrm>
            <a:off x="6974761" y="1286904"/>
            <a:ext cx="2105797" cy="6693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190D0FF-5565-0BC2-5B0A-05155E9D9B88}"/>
              </a:ext>
            </a:extLst>
          </p:cNvPr>
          <p:cNvGrpSpPr/>
          <p:nvPr/>
        </p:nvGrpSpPr>
        <p:grpSpPr>
          <a:xfrm>
            <a:off x="141329" y="712961"/>
            <a:ext cx="2105797" cy="4114800"/>
            <a:chOff x="141329" y="712961"/>
            <a:chExt cx="2105797" cy="4114800"/>
          </a:xfrm>
        </p:grpSpPr>
        <p:grpSp>
          <p:nvGrpSpPr>
            <p:cNvPr id="7" name="Group 6">
              <a:extLst>
                <a:ext uri="{FF2B5EF4-FFF2-40B4-BE49-F238E27FC236}">
                  <a16:creationId xmlns:a16="http://schemas.microsoft.com/office/drawing/2014/main" id="{D9E8CA07-7F0B-7D58-03D5-53E2BAB4771C}"/>
                </a:ext>
              </a:extLst>
            </p:cNvPr>
            <p:cNvGrpSpPr/>
            <p:nvPr/>
          </p:nvGrpSpPr>
          <p:grpSpPr>
            <a:xfrm>
              <a:off x="141329" y="712961"/>
              <a:ext cx="2105797" cy="4114800"/>
              <a:chOff x="141329" y="712961"/>
              <a:chExt cx="2105797" cy="4114800"/>
            </a:xfrm>
          </p:grpSpPr>
          <p:grpSp>
            <p:nvGrpSpPr>
              <p:cNvPr id="4" name="Group 3">
                <a:extLst>
                  <a:ext uri="{FF2B5EF4-FFF2-40B4-BE49-F238E27FC236}">
                    <a16:creationId xmlns:a16="http://schemas.microsoft.com/office/drawing/2014/main" id="{CC73D971-D820-1931-2FA4-048B6C0D4F3A}"/>
                  </a:ext>
                </a:extLst>
              </p:cNvPr>
              <p:cNvGrpSpPr/>
              <p:nvPr/>
            </p:nvGrpSpPr>
            <p:grpSpPr>
              <a:xfrm>
                <a:off x="141329" y="712961"/>
                <a:ext cx="2105797" cy="4114800"/>
                <a:chOff x="141329" y="712961"/>
                <a:chExt cx="2105797" cy="4114800"/>
              </a:xfrm>
            </p:grpSpPr>
            <p:pic>
              <p:nvPicPr>
                <p:cNvPr id="10" name="Picture 10" descr="Graphical user interface, text, application&#10;&#10;Description automatically generated">
                  <a:extLst>
                    <a:ext uri="{FF2B5EF4-FFF2-40B4-BE49-F238E27FC236}">
                      <a16:creationId xmlns:a16="http://schemas.microsoft.com/office/drawing/2014/main" id="{027676A4-6DA6-6C7D-986A-50C50E1C22C3}"/>
                    </a:ext>
                  </a:extLst>
                </p:cNvPr>
                <p:cNvPicPr>
                  <a:picLocks noChangeAspect="1"/>
                </p:cNvPicPr>
                <p:nvPr/>
              </p:nvPicPr>
              <p:blipFill>
                <a:blip r:embed="rId6"/>
                <a:stretch>
                  <a:fillRect/>
                </a:stretch>
              </p:blipFill>
              <p:spPr>
                <a:xfrm>
                  <a:off x="189145" y="712961"/>
                  <a:ext cx="2010261" cy="4114800"/>
                </a:xfrm>
                <a:prstGeom prst="rect">
                  <a:avLst/>
                </a:prstGeom>
              </p:spPr>
            </p:pic>
            <p:sp>
              <p:nvSpPr>
                <p:cNvPr id="20" name="Rectangle 19">
                  <a:extLst>
                    <a:ext uri="{FF2B5EF4-FFF2-40B4-BE49-F238E27FC236}">
                      <a16:creationId xmlns:a16="http://schemas.microsoft.com/office/drawing/2014/main" id="{06557979-D576-8F19-8265-E5035C357057}"/>
                    </a:ext>
                  </a:extLst>
                </p:cNvPr>
                <p:cNvSpPr/>
                <p:nvPr/>
              </p:nvSpPr>
              <p:spPr>
                <a:xfrm>
                  <a:off x="141329" y="1348688"/>
                  <a:ext cx="2105797" cy="6693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E091ED6C-DFF4-9D95-8F30-B5102F9BFE53}"/>
                  </a:ext>
                </a:extLst>
              </p:cNvPr>
              <p:cNvSpPr txBox="1"/>
              <p:nvPr/>
            </p:nvSpPr>
            <p:spPr>
              <a:xfrm>
                <a:off x="143164" y="1354457"/>
                <a:ext cx="1960324"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50">
                    <a:solidFill>
                      <a:schemeClr val="accent6"/>
                    </a:solidFill>
                    <a:highlight>
                      <a:srgbClr val="000000"/>
                    </a:highlight>
                  </a:rPr>
                  <a:t>64 more tokens earn another $2 reward</a:t>
                </a:r>
                <a:endParaRPr lang="en-US">
                  <a:solidFill>
                    <a:schemeClr val="accent6"/>
                  </a:solidFill>
                </a:endParaRPr>
              </a:p>
            </p:txBody>
          </p:sp>
        </p:grpSp>
        <p:pic>
          <p:nvPicPr>
            <p:cNvPr id="8" name="Picture 8" descr="A picture containing text, clipart, businesscard, screenshot&#10;&#10;Description automatically generated">
              <a:extLst>
                <a:ext uri="{FF2B5EF4-FFF2-40B4-BE49-F238E27FC236}">
                  <a16:creationId xmlns:a16="http://schemas.microsoft.com/office/drawing/2014/main" id="{C14685D6-4D3E-9821-6B91-FD96CF44D4DD}"/>
                </a:ext>
              </a:extLst>
            </p:cNvPr>
            <p:cNvPicPr>
              <a:picLocks noChangeAspect="1"/>
            </p:cNvPicPr>
            <p:nvPr/>
          </p:nvPicPr>
          <p:blipFill>
            <a:blip r:embed="rId7"/>
            <a:stretch>
              <a:fillRect/>
            </a:stretch>
          </p:blipFill>
          <p:spPr>
            <a:xfrm>
              <a:off x="228600" y="1553936"/>
              <a:ext cx="1924050" cy="408759"/>
            </a:xfrm>
            <a:prstGeom prst="rect">
              <a:avLst/>
            </a:prstGeom>
          </p:spPr>
        </p:pic>
      </p:grpSp>
      <p:sp>
        <p:nvSpPr>
          <p:cNvPr id="33" name="Oval 32">
            <a:extLst>
              <a:ext uri="{FF2B5EF4-FFF2-40B4-BE49-F238E27FC236}">
                <a16:creationId xmlns:a16="http://schemas.microsoft.com/office/drawing/2014/main" id="{4B7B8578-9925-A0F1-F1AD-7A340BECFD83}"/>
              </a:ext>
            </a:extLst>
          </p:cNvPr>
          <p:cNvSpPr/>
          <p:nvPr/>
        </p:nvSpPr>
        <p:spPr>
          <a:xfrm>
            <a:off x="224405" y="2784693"/>
            <a:ext cx="1939157" cy="547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96ABB9-3B26-84D0-4BF4-F1FB5F613F19}"/>
              </a:ext>
            </a:extLst>
          </p:cNvPr>
          <p:cNvSpPr txBox="1"/>
          <p:nvPr/>
        </p:nvSpPr>
        <p:spPr>
          <a:xfrm>
            <a:off x="364877" y="4667082"/>
            <a:ext cx="1664100" cy="430887"/>
          </a:xfrm>
          <a:prstGeom prst="rect">
            <a:avLst/>
          </a:prstGeom>
          <a:solidFill>
            <a:schemeClr val="tx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017837"/>
                </a:solidFill>
              </a:rPr>
              <a:t>No autonomy, without </a:t>
            </a:r>
            <a:endParaRPr lang="en-US" sz="1050">
              <a:solidFill>
                <a:srgbClr val="017837"/>
              </a:solidFill>
            </a:endParaRPr>
          </a:p>
          <a:p>
            <a:pPr algn="ctr"/>
            <a:r>
              <a:rPr lang="en-US" sz="1050" b="1">
                <a:solidFill>
                  <a:srgbClr val="017837"/>
                </a:solidFill>
              </a:rPr>
              <a:t>ease of accounting</a:t>
            </a:r>
            <a:endParaRPr lang="en-US" sz="1050">
              <a:solidFill>
                <a:srgbClr val="017837"/>
              </a:solidFill>
            </a:endParaRPr>
          </a:p>
        </p:txBody>
      </p:sp>
    </p:spTree>
    <p:extLst>
      <p:ext uri="{BB962C8B-B14F-4D97-AF65-F5344CB8AC3E}">
        <p14:creationId xmlns:p14="http://schemas.microsoft.com/office/powerpoint/2010/main" val="597154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Data Clean Up</a:t>
            </a:r>
          </a:p>
        </p:txBody>
      </p:sp>
      <p:sp>
        <p:nvSpPr>
          <p:cNvPr id="2294" name="Google Shape;2294;p71"/>
          <p:cNvSpPr txBox="1">
            <a:spLocks noGrp="1"/>
          </p:cNvSpPr>
          <p:nvPr>
            <p:ph type="body" idx="1"/>
          </p:nvPr>
        </p:nvSpPr>
        <p:spPr>
          <a:xfrm>
            <a:off x="1226328" y="990259"/>
            <a:ext cx="6696412" cy="4002899"/>
          </a:xfrm>
          <a:prstGeom prst="rect">
            <a:avLst/>
          </a:prstGeom>
        </p:spPr>
        <p:txBody>
          <a:bodyPr spcFirstLastPara="1" wrap="square" lIns="91425" tIns="91425" rIns="91425" bIns="91425" anchor="t" anchorCtr="0">
            <a:noAutofit/>
          </a:bodyPr>
          <a:lstStyle/>
          <a:p>
            <a:pPr indent="-292100">
              <a:spcBef>
                <a:spcPts val="1600"/>
              </a:spcBef>
              <a:buClr>
                <a:srgbClr val="595959"/>
              </a:buClr>
              <a:buSzPts val="1000"/>
              <a:buFont typeface="Wingdings"/>
              <a:buChar char="q"/>
            </a:pPr>
            <a:r>
              <a:rPr lang="en" sz="1400">
                <a:solidFill>
                  <a:schemeClr val="tx1"/>
                </a:solidFill>
              </a:rPr>
              <a:t>After removing preview responses and keeping only the respondents that passed attention check. We had </a:t>
            </a:r>
            <a:r>
              <a:rPr lang="en" sz="1400" b="1">
                <a:solidFill>
                  <a:schemeClr val="accent1">
                    <a:lumMod val="75000"/>
                  </a:schemeClr>
                </a:solidFill>
              </a:rPr>
              <a:t>245</a:t>
            </a:r>
            <a:r>
              <a:rPr lang="en" sz="1400">
                <a:solidFill>
                  <a:schemeClr val="tx1"/>
                </a:solidFill>
              </a:rPr>
              <a:t> total responses out of the initial 300 that we received. </a:t>
            </a:r>
          </a:p>
          <a:p>
            <a:pPr indent="-292100">
              <a:spcBef>
                <a:spcPts val="1600"/>
              </a:spcBef>
              <a:buClr>
                <a:schemeClr val="accent2"/>
              </a:buClr>
              <a:buSzPts val="1000"/>
              <a:buFont typeface="Wingdings"/>
              <a:buChar char="q"/>
            </a:pPr>
            <a:r>
              <a:rPr lang="en" sz="1400">
                <a:solidFill>
                  <a:schemeClr val="tx1"/>
                </a:solidFill>
              </a:rPr>
              <a:t>We changed the design label into </a:t>
            </a:r>
            <a:r>
              <a:rPr lang="en" sz="1400" err="1">
                <a:solidFill>
                  <a:schemeClr val="tx1"/>
                </a:solidFill>
              </a:rPr>
              <a:t>Design_condition</a:t>
            </a:r>
            <a:r>
              <a:rPr lang="en" sz="1400">
                <a:solidFill>
                  <a:schemeClr val="tx1"/>
                </a:solidFill>
              </a:rPr>
              <a:t>. </a:t>
            </a:r>
            <a:endParaRPr lang="en">
              <a:solidFill>
                <a:schemeClr val="tx1"/>
              </a:solidFill>
            </a:endParaRPr>
          </a:p>
          <a:p>
            <a:pPr indent="-292100">
              <a:spcBef>
                <a:spcPts val="1600"/>
              </a:spcBef>
              <a:buClr>
                <a:srgbClr val="595959"/>
              </a:buClr>
              <a:buSzPts val="1000"/>
              <a:buFont typeface="Wingdings"/>
              <a:buChar char="q"/>
            </a:pPr>
            <a:r>
              <a:rPr lang="en" sz="1400">
                <a:solidFill>
                  <a:schemeClr val="tx1"/>
                </a:solidFill>
              </a:rPr>
              <a:t>Value label explanation: </a:t>
            </a:r>
          </a:p>
          <a:p>
            <a:pPr lvl="1" indent="-292100">
              <a:spcBef>
                <a:spcPts val="1600"/>
              </a:spcBef>
              <a:buClr>
                <a:srgbClr val="595959"/>
              </a:buClr>
              <a:buSzPts val="1000"/>
              <a:buFont typeface="Wingdings"/>
              <a:buChar char="q"/>
            </a:pPr>
            <a:r>
              <a:rPr lang="en" sz="1100">
                <a:solidFill>
                  <a:schemeClr val="tx1"/>
                </a:solidFill>
              </a:rPr>
              <a:t>A,       EA – use subs at any store</a:t>
            </a:r>
          </a:p>
          <a:p>
            <a:pPr lvl="1" indent="-292100">
              <a:spcBef>
                <a:spcPts val="1600"/>
              </a:spcBef>
              <a:buClr>
                <a:srgbClr val="595959"/>
              </a:buClr>
              <a:buSzPts val="1000"/>
              <a:buFont typeface="Wingdings"/>
              <a:buChar char="q"/>
            </a:pPr>
            <a:r>
              <a:rPr lang="en" sz="1100">
                <a:solidFill>
                  <a:schemeClr val="tx1"/>
                </a:solidFill>
              </a:rPr>
              <a:t>A,    NEA - use token at any store </a:t>
            </a:r>
          </a:p>
          <a:p>
            <a:pPr lvl="1" indent="-292100">
              <a:spcBef>
                <a:spcPts val="1600"/>
              </a:spcBef>
              <a:buClr>
                <a:srgbClr val="595959"/>
              </a:buClr>
              <a:buSzPts val="1000"/>
              <a:buFont typeface="Wingdings"/>
              <a:buChar char="q"/>
            </a:pPr>
            <a:r>
              <a:rPr lang="en" sz="1100">
                <a:solidFill>
                  <a:schemeClr val="tx1"/>
                </a:solidFill>
              </a:rPr>
              <a:t>NA,    EA - use subs at participating stores only </a:t>
            </a:r>
          </a:p>
          <a:p>
            <a:pPr lvl="1" indent="-292100">
              <a:spcBef>
                <a:spcPts val="1600"/>
              </a:spcBef>
              <a:buClr>
                <a:srgbClr val="595959"/>
              </a:buClr>
              <a:buSzPts val="1000"/>
              <a:buFont typeface="Wingdings"/>
              <a:buChar char="q"/>
            </a:pPr>
            <a:r>
              <a:rPr lang="en" sz="1100">
                <a:solidFill>
                  <a:schemeClr val="tx1"/>
                </a:solidFill>
              </a:rPr>
              <a:t>NA, NEA - use token at participating stores only</a:t>
            </a:r>
          </a:p>
          <a:p>
            <a:pPr lvl="1" indent="-292100">
              <a:spcBef>
                <a:spcPts val="1600"/>
              </a:spcBef>
              <a:buClr>
                <a:srgbClr val="595959"/>
              </a:buClr>
              <a:buSzPts val="1000"/>
              <a:buFont typeface="Wingdings"/>
              <a:buChar char="q"/>
            </a:pPr>
            <a:endParaRPr lang="en" sz="1100">
              <a:solidFill>
                <a:schemeClr val="tx1"/>
              </a:solidFill>
            </a:endParaRPr>
          </a:p>
          <a:p>
            <a:pPr marL="0" indent="0">
              <a:buClr>
                <a:schemeClr val="dk2"/>
              </a:buClr>
              <a:buSzPts val="1100"/>
              <a:buNone/>
            </a:pPr>
            <a:endParaRPr lang="en-US">
              <a:solidFill>
                <a:schemeClr val="tx1"/>
              </a:solidFill>
            </a:endParaRP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pic>
        <p:nvPicPr>
          <p:cNvPr id="2" name="Picture 2">
            <a:extLst>
              <a:ext uri="{FF2B5EF4-FFF2-40B4-BE49-F238E27FC236}">
                <a16:creationId xmlns:a16="http://schemas.microsoft.com/office/drawing/2014/main" id="{689D8DC6-D654-645B-E847-972F7529259C}"/>
              </a:ext>
            </a:extLst>
          </p:cNvPr>
          <p:cNvPicPr>
            <a:picLocks noChangeAspect="1"/>
          </p:cNvPicPr>
          <p:nvPr/>
        </p:nvPicPr>
        <p:blipFill>
          <a:blip r:embed="rId3"/>
          <a:stretch>
            <a:fillRect/>
          </a:stretch>
        </p:blipFill>
        <p:spPr>
          <a:xfrm>
            <a:off x="5810232" y="1895587"/>
            <a:ext cx="2813585" cy="841112"/>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615F0CA-9246-F5E2-66A0-940362C787B8}"/>
              </a:ext>
            </a:extLst>
          </p:cNvPr>
          <p:cNvSpPr txBox="1"/>
          <p:nvPr/>
        </p:nvSpPr>
        <p:spPr>
          <a:xfrm>
            <a:off x="5809749" y="3151521"/>
            <a:ext cx="2276975"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tamaran"/>
              </a:rPr>
              <a:t>A     - autonomy</a:t>
            </a:r>
          </a:p>
          <a:p>
            <a:r>
              <a:rPr lang="en-US" sz="1100">
                <a:latin typeface="Catamaran"/>
              </a:rPr>
              <a:t>NA  - no autonomy</a:t>
            </a:r>
          </a:p>
          <a:p>
            <a:endParaRPr lang="en-US" sz="1100">
              <a:latin typeface="Catamaran"/>
            </a:endParaRPr>
          </a:p>
          <a:p>
            <a:r>
              <a:rPr lang="en-US" sz="1100">
                <a:latin typeface="Catamaran"/>
              </a:rPr>
              <a:t>EA   - ease of accounting </a:t>
            </a:r>
          </a:p>
          <a:p>
            <a:r>
              <a:rPr lang="en-US" sz="1100">
                <a:latin typeface="Catamaran"/>
              </a:rPr>
              <a:t>NEA- without ease of accounting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Sample Description </a:t>
            </a:r>
            <a:endParaRPr lang="en-US"/>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pic>
        <p:nvPicPr>
          <p:cNvPr id="2" name="Picture 2" descr="Chart, bar chart, histogram&#10;&#10;Description automatically generated">
            <a:extLst>
              <a:ext uri="{FF2B5EF4-FFF2-40B4-BE49-F238E27FC236}">
                <a16:creationId xmlns:a16="http://schemas.microsoft.com/office/drawing/2014/main" id="{74458957-42C1-76B4-3493-E1612D984444}"/>
              </a:ext>
            </a:extLst>
          </p:cNvPr>
          <p:cNvPicPr>
            <a:picLocks noChangeAspect="1"/>
          </p:cNvPicPr>
          <p:nvPr/>
        </p:nvPicPr>
        <p:blipFill>
          <a:blip r:embed="rId3"/>
          <a:stretch>
            <a:fillRect/>
          </a:stretch>
        </p:blipFill>
        <p:spPr>
          <a:xfrm>
            <a:off x="1449873" y="1256183"/>
            <a:ext cx="2841913" cy="1655211"/>
          </a:xfrm>
          <a:prstGeom prst="rect">
            <a:avLst/>
          </a:prstGeom>
          <a:ln>
            <a:noFill/>
          </a:ln>
          <a:effectLst>
            <a:outerShdw blurRad="292100" dist="139700" dir="2700000" algn="tl" rotWithShape="0">
              <a:srgbClr val="333333">
                <a:alpha val="65000"/>
              </a:srgbClr>
            </a:outerShdw>
          </a:effectLst>
        </p:spPr>
      </p:pic>
      <p:pic>
        <p:nvPicPr>
          <p:cNvPr id="3" name="Picture 3" descr="Chart, bar chart&#10;&#10;Description automatically generated">
            <a:extLst>
              <a:ext uri="{FF2B5EF4-FFF2-40B4-BE49-F238E27FC236}">
                <a16:creationId xmlns:a16="http://schemas.microsoft.com/office/drawing/2014/main" id="{D89D2FCE-08F9-82F4-EA78-24DECA4D878A}"/>
              </a:ext>
            </a:extLst>
          </p:cNvPr>
          <p:cNvPicPr>
            <a:picLocks noChangeAspect="1"/>
          </p:cNvPicPr>
          <p:nvPr/>
        </p:nvPicPr>
        <p:blipFill>
          <a:blip r:embed="rId4"/>
          <a:stretch>
            <a:fillRect/>
          </a:stretch>
        </p:blipFill>
        <p:spPr>
          <a:xfrm>
            <a:off x="1449874" y="3233804"/>
            <a:ext cx="2810741" cy="1655211"/>
          </a:xfrm>
          <a:prstGeom prst="rect">
            <a:avLst/>
          </a:prstGeom>
          <a:ln>
            <a:noFill/>
          </a:ln>
          <a:effectLst>
            <a:outerShdw blurRad="292100" dist="139700" dir="2700000" algn="tl" rotWithShape="0">
              <a:srgbClr val="333333">
                <a:alpha val="65000"/>
              </a:srgbClr>
            </a:outerShdw>
          </a:effectLst>
        </p:spPr>
      </p:pic>
      <p:pic>
        <p:nvPicPr>
          <p:cNvPr id="4" name="Picture 4" descr="Chart, bar chart, histogram&#10;&#10;Description automatically generated">
            <a:extLst>
              <a:ext uri="{FF2B5EF4-FFF2-40B4-BE49-F238E27FC236}">
                <a16:creationId xmlns:a16="http://schemas.microsoft.com/office/drawing/2014/main" id="{40A4ABF0-1DCA-2B66-2C86-A2C4C0EF7211}"/>
              </a:ext>
            </a:extLst>
          </p:cNvPr>
          <p:cNvPicPr>
            <a:picLocks noChangeAspect="1"/>
          </p:cNvPicPr>
          <p:nvPr/>
        </p:nvPicPr>
        <p:blipFill>
          <a:blip r:embed="rId5"/>
          <a:stretch>
            <a:fillRect/>
          </a:stretch>
        </p:blipFill>
        <p:spPr>
          <a:xfrm>
            <a:off x="4912303" y="1256182"/>
            <a:ext cx="2810740" cy="1655210"/>
          </a:xfrm>
          <a:prstGeom prst="rect">
            <a:avLst/>
          </a:prstGeom>
          <a:ln>
            <a:noFill/>
          </a:ln>
          <a:effectLst>
            <a:outerShdw blurRad="292100" dist="139700" dir="2700000" algn="tl" rotWithShape="0">
              <a:srgbClr val="333333">
                <a:alpha val="65000"/>
              </a:srgbClr>
            </a:outerShdw>
          </a:effectLst>
        </p:spPr>
      </p:pic>
      <p:pic>
        <p:nvPicPr>
          <p:cNvPr id="5" name="Picture 5" descr="Chart, bar chart&#10;&#10;Description automatically generated">
            <a:extLst>
              <a:ext uri="{FF2B5EF4-FFF2-40B4-BE49-F238E27FC236}">
                <a16:creationId xmlns:a16="http://schemas.microsoft.com/office/drawing/2014/main" id="{4976EBE6-7CD4-3D60-87B0-F14AACA4D0F9}"/>
              </a:ext>
            </a:extLst>
          </p:cNvPr>
          <p:cNvPicPr>
            <a:picLocks noChangeAspect="1"/>
          </p:cNvPicPr>
          <p:nvPr/>
        </p:nvPicPr>
        <p:blipFill>
          <a:blip r:embed="rId6"/>
          <a:stretch>
            <a:fillRect/>
          </a:stretch>
        </p:blipFill>
        <p:spPr>
          <a:xfrm>
            <a:off x="4912302" y="3230818"/>
            <a:ext cx="2810740" cy="16565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3026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Manipulation Checks</a:t>
            </a:r>
            <a:endParaRPr lang="en-US"/>
          </a:p>
        </p:txBody>
      </p:sp>
      <p:sp>
        <p:nvSpPr>
          <p:cNvPr id="2294" name="Google Shape;2294;p71"/>
          <p:cNvSpPr txBox="1">
            <a:spLocks noGrp="1"/>
          </p:cNvSpPr>
          <p:nvPr>
            <p:ph type="body" idx="1"/>
          </p:nvPr>
        </p:nvSpPr>
        <p:spPr>
          <a:xfrm>
            <a:off x="256045" y="1425597"/>
            <a:ext cx="8905681" cy="2528627"/>
          </a:xfrm>
          <a:prstGeom prst="rect">
            <a:avLst/>
          </a:prstGeom>
        </p:spPr>
        <p:txBody>
          <a:bodyPr spcFirstLastPara="1" wrap="square" lIns="91425" tIns="91425" rIns="91425" bIns="91425" anchor="t" anchorCtr="0">
            <a:noAutofit/>
          </a:bodyPr>
          <a:lstStyle/>
          <a:p>
            <a:pPr marL="438150" indent="-285750">
              <a:buClr>
                <a:srgbClr val="161926"/>
              </a:buClr>
              <a:buSzPts val="1000"/>
              <a:buFont typeface="Wingdings,Sans-Serif"/>
              <a:buChar char="q"/>
            </a:pPr>
            <a:r>
              <a:rPr lang="en" sz="1400"/>
              <a:t>The rewards program seems to require customers to use the reward at </a:t>
            </a:r>
            <a:r>
              <a:rPr lang="en" sz="1400" b="1"/>
              <a:t>participating stores </a:t>
            </a:r>
            <a:r>
              <a:rPr lang="en" sz="1400"/>
              <a:t>ONLY.</a:t>
            </a:r>
            <a:r>
              <a:rPr lang="en" sz="1400">
                <a:solidFill>
                  <a:schemeClr val="tx1"/>
                </a:solidFill>
              </a:rPr>
              <a:t>  --</a:t>
            </a:r>
            <a:r>
              <a:rPr lang="en" sz="1400" b="1">
                <a:solidFill>
                  <a:srgbClr val="00B050"/>
                </a:solidFill>
              </a:rPr>
              <a:t>Passed</a:t>
            </a:r>
            <a:r>
              <a:rPr lang="en" sz="1400">
                <a:solidFill>
                  <a:srgbClr val="00B050"/>
                </a:solidFill>
              </a:rPr>
              <a:t> </a:t>
            </a:r>
            <a:endParaRPr lang="en-US" sz="1400">
              <a:solidFill>
                <a:srgbClr val="00B050"/>
              </a:solidFill>
            </a:endParaRPr>
          </a:p>
          <a:p>
            <a:pPr marL="438150" indent="-285750">
              <a:buClr>
                <a:srgbClr val="161926"/>
              </a:buClr>
              <a:buSzPts val="1000"/>
              <a:buFont typeface="Wingdings,Sans-Serif"/>
              <a:buChar char="q"/>
            </a:pPr>
            <a:r>
              <a:rPr lang="en" sz="1400"/>
              <a:t>The reward program uses </a:t>
            </a:r>
            <a:r>
              <a:rPr lang="en" sz="1400" b="1"/>
              <a:t>subs</a:t>
            </a:r>
            <a:r>
              <a:rPr lang="en" sz="1400"/>
              <a:t> purchased to redeem my reward. --</a:t>
            </a:r>
            <a:r>
              <a:rPr lang="en" sz="1400" b="1">
                <a:solidFill>
                  <a:schemeClr val="bg1">
                    <a:lumMod val="75000"/>
                  </a:schemeClr>
                </a:solidFill>
              </a:rPr>
              <a:t>Failed</a:t>
            </a:r>
          </a:p>
          <a:p>
            <a:pPr marL="438150" indent="-285750">
              <a:buClr>
                <a:srgbClr val="161926"/>
              </a:buClr>
              <a:buSzPts val="1000"/>
              <a:buFont typeface="Wingdings,Sans-Serif"/>
              <a:buChar char="q"/>
            </a:pPr>
            <a:r>
              <a:rPr lang="en" sz="1400"/>
              <a:t>The reward program uses </a:t>
            </a:r>
            <a:r>
              <a:rPr lang="en" sz="1400" b="1"/>
              <a:t>tokens</a:t>
            </a:r>
            <a:r>
              <a:rPr lang="en" sz="1400"/>
              <a:t> to redeem my reward. </a:t>
            </a:r>
            <a:r>
              <a:rPr lang="en" sz="1400">
                <a:solidFill>
                  <a:schemeClr val="tx1"/>
                </a:solidFill>
              </a:rPr>
              <a:t>--</a:t>
            </a:r>
            <a:r>
              <a:rPr lang="en" sz="1400" b="1">
                <a:solidFill>
                  <a:srgbClr val="00B050"/>
                </a:solidFill>
              </a:rPr>
              <a:t>Passed</a:t>
            </a:r>
            <a:r>
              <a:rPr lang="en" sz="1400">
                <a:solidFill>
                  <a:srgbClr val="00B050"/>
                </a:solidFill>
              </a:rPr>
              <a:t> </a:t>
            </a:r>
            <a:endParaRPr lang="en" sz="1400" b="1">
              <a:solidFill>
                <a:srgbClr val="00B050"/>
              </a:solidFill>
            </a:endParaRPr>
          </a:p>
          <a:p>
            <a:pPr marL="152400" indent="0">
              <a:buClr>
                <a:srgbClr val="595959"/>
              </a:buClr>
              <a:buSzPts val="1000"/>
              <a:buNone/>
            </a:pPr>
            <a:endParaRPr lang="en" sz="1400" b="1">
              <a:solidFill>
                <a:srgbClr val="707CAD"/>
              </a:solidFill>
            </a:endParaRPr>
          </a:p>
          <a:p>
            <a:pPr>
              <a:buClr>
                <a:srgbClr val="161926"/>
              </a:buClr>
              <a:buNone/>
            </a:pPr>
            <a:endParaRPr lang="en">
              <a:solidFill>
                <a:schemeClr val="tx1"/>
              </a:solidFill>
            </a:endParaRPr>
          </a:p>
          <a:p>
            <a:pPr>
              <a:buClr>
                <a:srgbClr val="161926"/>
              </a:buClr>
              <a:buNone/>
            </a:pPr>
            <a:endParaRPr lang="en" sz="1100">
              <a:solidFill>
                <a:schemeClr val="tx1"/>
              </a:solidFill>
            </a:endParaRPr>
          </a:p>
          <a:p>
            <a:pPr marL="152400" indent="0">
              <a:buClr>
                <a:srgbClr val="161926"/>
              </a:buClr>
              <a:buNone/>
            </a:pPr>
            <a:endParaRPr lang="en" sz="1100">
              <a:solidFill>
                <a:schemeClr val="tx1"/>
              </a:solidFill>
            </a:endParaRPr>
          </a:p>
          <a:p>
            <a:pPr marL="152400" indent="0">
              <a:buClr>
                <a:srgbClr val="161926"/>
              </a:buClr>
              <a:buNone/>
            </a:pPr>
            <a:endParaRPr lang="en" sz="1100">
              <a:solidFill>
                <a:schemeClr val="tx1"/>
              </a:solidFill>
            </a:endParaRPr>
          </a:p>
          <a:p>
            <a:pPr marL="152400" indent="0">
              <a:buClr>
                <a:srgbClr val="161926"/>
              </a:buClr>
              <a:buSzPts val="1000"/>
              <a:buNone/>
            </a:pPr>
            <a:endParaRPr lang="en" sz="1100">
              <a:solidFill>
                <a:schemeClr val="tx1"/>
              </a:solidFill>
            </a:endParaRPr>
          </a:p>
          <a:p>
            <a:pPr indent="-292100">
              <a:spcBef>
                <a:spcPts val="1600"/>
              </a:spcBef>
              <a:buClr>
                <a:srgbClr val="595959"/>
              </a:buClr>
              <a:buSzPts val="1000"/>
              <a:buChar char="●"/>
            </a:pPr>
            <a:endParaRPr lang="en" sz="1100">
              <a:solidFill>
                <a:schemeClr val="tx1"/>
              </a:solidFill>
            </a:endParaRP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pic>
        <p:nvPicPr>
          <p:cNvPr id="2" name="Picture 2" descr="Table&#10;&#10;Description automatically generated">
            <a:extLst>
              <a:ext uri="{FF2B5EF4-FFF2-40B4-BE49-F238E27FC236}">
                <a16:creationId xmlns:a16="http://schemas.microsoft.com/office/drawing/2014/main" id="{AFD8AB1B-B1D3-7ADD-2172-1251C53A6BD9}"/>
              </a:ext>
            </a:extLst>
          </p:cNvPr>
          <p:cNvPicPr>
            <a:picLocks noChangeAspect="1"/>
          </p:cNvPicPr>
          <p:nvPr/>
        </p:nvPicPr>
        <p:blipFill>
          <a:blip r:embed="rId3"/>
          <a:stretch>
            <a:fillRect/>
          </a:stretch>
        </p:blipFill>
        <p:spPr>
          <a:xfrm>
            <a:off x="-12939" y="2342667"/>
            <a:ext cx="4037162" cy="2258928"/>
          </a:xfrm>
          <a:prstGeom prst="rect">
            <a:avLst/>
          </a:prstGeom>
          <a:ln>
            <a:noFill/>
          </a:ln>
          <a:effectLst>
            <a:outerShdw blurRad="292100" dist="139700" dir="2700000" algn="tl" rotWithShape="0">
              <a:srgbClr val="333333">
                <a:alpha val="65000"/>
              </a:srgbClr>
            </a:outerShdw>
          </a:effectLst>
        </p:spPr>
      </p:pic>
      <p:pic>
        <p:nvPicPr>
          <p:cNvPr id="3" name="Picture 3" descr="Table&#10;&#10;Description automatically generated">
            <a:extLst>
              <a:ext uri="{FF2B5EF4-FFF2-40B4-BE49-F238E27FC236}">
                <a16:creationId xmlns:a16="http://schemas.microsoft.com/office/drawing/2014/main" id="{69F628F4-2532-3079-6ED2-553919032169}"/>
              </a:ext>
            </a:extLst>
          </p:cNvPr>
          <p:cNvPicPr>
            <a:picLocks noChangeAspect="1"/>
          </p:cNvPicPr>
          <p:nvPr/>
        </p:nvPicPr>
        <p:blipFill>
          <a:blip r:embed="rId4"/>
          <a:stretch>
            <a:fillRect/>
          </a:stretch>
        </p:blipFill>
        <p:spPr>
          <a:xfrm>
            <a:off x="5731601" y="2347756"/>
            <a:ext cx="1621768" cy="2258505"/>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D826ED8-63D3-90CD-D6C6-7334995E1B05}"/>
              </a:ext>
            </a:extLst>
          </p:cNvPr>
          <p:cNvSpPr/>
          <p:nvPr/>
        </p:nvSpPr>
        <p:spPr>
          <a:xfrm>
            <a:off x="3653312" y="3421607"/>
            <a:ext cx="367907" cy="199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F103A1-DEDF-35A2-1A10-F4E4818EB87C}"/>
              </a:ext>
            </a:extLst>
          </p:cNvPr>
          <p:cNvSpPr txBox="1"/>
          <p:nvPr/>
        </p:nvSpPr>
        <p:spPr>
          <a:xfrm>
            <a:off x="5734410" y="4715415"/>
            <a:ext cx="298042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tx1"/>
                </a:solidFill>
                <a:latin typeface="Catamaran"/>
                <a:cs typeface="Catamaran"/>
                <a:sym typeface="Catamaran"/>
              </a:rPr>
              <a:t>A, EA – use subs at any stores</a:t>
            </a:r>
          </a:p>
          <a:p>
            <a:r>
              <a:rPr lang="en" sz="1100">
                <a:solidFill>
                  <a:schemeClr val="tx1"/>
                </a:solidFill>
                <a:latin typeface="Catamaran"/>
                <a:cs typeface="Catamaran"/>
                <a:sym typeface="Catamaran"/>
              </a:rPr>
              <a:t>NA, EA - use subs at participating stores only </a:t>
            </a:r>
            <a:endParaRPr lang="en-US" sz="1100">
              <a:solidFill>
                <a:schemeClr val="tx1"/>
              </a:solidFill>
              <a:latin typeface="Catamaran"/>
              <a:cs typeface="Catamaran"/>
              <a:sym typeface="Catamaran"/>
            </a:endParaRPr>
          </a:p>
        </p:txBody>
      </p:sp>
      <p:sp>
        <p:nvSpPr>
          <p:cNvPr id="10" name="Rectangle 9">
            <a:extLst>
              <a:ext uri="{FF2B5EF4-FFF2-40B4-BE49-F238E27FC236}">
                <a16:creationId xmlns:a16="http://schemas.microsoft.com/office/drawing/2014/main" id="{7886D42A-7745-4FF0-7D3A-E524803C8C30}"/>
              </a:ext>
            </a:extLst>
          </p:cNvPr>
          <p:cNvSpPr/>
          <p:nvPr/>
        </p:nvSpPr>
        <p:spPr>
          <a:xfrm>
            <a:off x="7037146" y="3419295"/>
            <a:ext cx="317582" cy="300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able&#10;&#10;Description automatically generated">
            <a:extLst>
              <a:ext uri="{FF2B5EF4-FFF2-40B4-BE49-F238E27FC236}">
                <a16:creationId xmlns:a16="http://schemas.microsoft.com/office/drawing/2014/main" id="{BB9294B6-D3BC-FC7C-9104-060B9A74E172}"/>
              </a:ext>
            </a:extLst>
          </p:cNvPr>
          <p:cNvPicPr>
            <a:picLocks noChangeAspect="1"/>
          </p:cNvPicPr>
          <p:nvPr/>
        </p:nvPicPr>
        <p:blipFill>
          <a:blip r:embed="rId5"/>
          <a:stretch>
            <a:fillRect/>
          </a:stretch>
        </p:blipFill>
        <p:spPr>
          <a:xfrm>
            <a:off x="4088596" y="2343421"/>
            <a:ext cx="1567852" cy="2246643"/>
          </a:xfrm>
          <a:prstGeom prst="rect">
            <a:avLst/>
          </a:prstGeom>
          <a:ln>
            <a:noFill/>
          </a:ln>
          <a:effectLst>
            <a:outerShdw blurRad="292100" dist="139700" dir="2700000" algn="tl" rotWithShape="0">
              <a:srgbClr val="333333">
                <a:alpha val="65000"/>
              </a:srgbClr>
            </a:outerShdw>
          </a:effectLst>
        </p:spPr>
      </p:pic>
      <p:pic>
        <p:nvPicPr>
          <p:cNvPr id="7" name="Picture 7">
            <a:extLst>
              <a:ext uri="{FF2B5EF4-FFF2-40B4-BE49-F238E27FC236}">
                <a16:creationId xmlns:a16="http://schemas.microsoft.com/office/drawing/2014/main" id="{BCED58E4-30B2-603D-4564-02406CD9A985}"/>
              </a:ext>
            </a:extLst>
          </p:cNvPr>
          <p:cNvPicPr>
            <a:picLocks noChangeAspect="1"/>
          </p:cNvPicPr>
          <p:nvPr/>
        </p:nvPicPr>
        <p:blipFill>
          <a:blip r:embed="rId6"/>
          <a:stretch>
            <a:fillRect/>
          </a:stretch>
        </p:blipFill>
        <p:spPr>
          <a:xfrm>
            <a:off x="7412868" y="2347756"/>
            <a:ext cx="1621767" cy="22585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3075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9A7B-E1C0-AAB6-E5E1-4315549338A0}"/>
              </a:ext>
            </a:extLst>
          </p:cNvPr>
          <p:cNvSpPr>
            <a:spLocks noGrp="1"/>
          </p:cNvSpPr>
          <p:nvPr>
            <p:ph type="title"/>
          </p:nvPr>
        </p:nvSpPr>
        <p:spPr/>
        <p:txBody>
          <a:bodyPr/>
          <a:lstStyle/>
          <a:p>
            <a:r>
              <a:rPr lang="en-US"/>
              <a:t>Closer Look Crosstab</a:t>
            </a:r>
          </a:p>
        </p:txBody>
      </p:sp>
      <p:sp>
        <p:nvSpPr>
          <p:cNvPr id="3" name="Text Placeholder 2">
            <a:extLst>
              <a:ext uri="{FF2B5EF4-FFF2-40B4-BE49-F238E27FC236}">
                <a16:creationId xmlns:a16="http://schemas.microsoft.com/office/drawing/2014/main" id="{CE9D07B0-D041-1387-BC22-56D516BFF950}"/>
              </a:ext>
            </a:extLst>
          </p:cNvPr>
          <p:cNvSpPr>
            <a:spLocks noGrp="1"/>
          </p:cNvSpPr>
          <p:nvPr>
            <p:ph type="body" idx="1"/>
          </p:nvPr>
        </p:nvSpPr>
        <p:spPr>
          <a:xfrm>
            <a:off x="635637" y="1250269"/>
            <a:ext cx="7866247" cy="546223"/>
          </a:xfrm>
        </p:spPr>
        <p:txBody>
          <a:bodyPr/>
          <a:lstStyle/>
          <a:p>
            <a:pPr marL="152400" indent="0" algn="ctr">
              <a:buNone/>
            </a:pPr>
            <a:r>
              <a:rPr lang="en" sz="1400"/>
              <a:t>Upon closer inspection, we learned that we had respondents who didn't see subs in the stimuli but reported "Strongly agree" to this question. To get accurate results, we decide to remove these records. </a:t>
            </a:r>
            <a:endParaRPr lang="en-US" sz="1400"/>
          </a:p>
          <a:p>
            <a:pPr marL="152400" indent="0">
              <a:buNone/>
            </a:pPr>
            <a:endParaRPr lang="en" sz="1400"/>
          </a:p>
        </p:txBody>
      </p:sp>
      <p:pic>
        <p:nvPicPr>
          <p:cNvPr id="4" name="Picture 4" descr="Table&#10;&#10;Description automatically generated">
            <a:extLst>
              <a:ext uri="{FF2B5EF4-FFF2-40B4-BE49-F238E27FC236}">
                <a16:creationId xmlns:a16="http://schemas.microsoft.com/office/drawing/2014/main" id="{0EE5A4B9-AF3E-DC1D-09E7-272093BF06A8}"/>
              </a:ext>
            </a:extLst>
          </p:cNvPr>
          <p:cNvPicPr>
            <a:picLocks noChangeAspect="1"/>
          </p:cNvPicPr>
          <p:nvPr/>
        </p:nvPicPr>
        <p:blipFill>
          <a:blip r:embed="rId2"/>
          <a:stretch>
            <a:fillRect/>
          </a:stretch>
        </p:blipFill>
        <p:spPr>
          <a:xfrm>
            <a:off x="1661383" y="2004135"/>
            <a:ext cx="5816360" cy="269389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A8AA758-EF1F-2DEF-8BE6-6FBC5B1534BF}"/>
              </a:ext>
            </a:extLst>
          </p:cNvPr>
          <p:cNvSpPr/>
          <p:nvPr/>
        </p:nvSpPr>
        <p:spPr>
          <a:xfrm>
            <a:off x="5203885" y="4271154"/>
            <a:ext cx="517585" cy="226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A47CB4-1DBF-CEC2-3D39-74103B884B72}"/>
              </a:ext>
            </a:extLst>
          </p:cNvPr>
          <p:cNvSpPr/>
          <p:nvPr/>
        </p:nvSpPr>
        <p:spPr>
          <a:xfrm>
            <a:off x="6326756" y="4272592"/>
            <a:ext cx="517585" cy="226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29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8085-D6EE-E0B7-C4AD-ED1E627C8893}"/>
              </a:ext>
            </a:extLst>
          </p:cNvPr>
          <p:cNvSpPr>
            <a:spLocks noGrp="1"/>
          </p:cNvSpPr>
          <p:nvPr>
            <p:ph type="title"/>
          </p:nvPr>
        </p:nvSpPr>
        <p:spPr>
          <a:xfrm>
            <a:off x="1163100" y="548650"/>
            <a:ext cx="7076592" cy="294600"/>
          </a:xfrm>
        </p:spPr>
        <p:txBody>
          <a:bodyPr/>
          <a:lstStyle/>
          <a:p>
            <a:r>
              <a:rPr lang="en-US" b="0"/>
              <a:t>Double Check After Removing Invalid Records</a:t>
            </a:r>
            <a:endParaRPr lang="en-US"/>
          </a:p>
        </p:txBody>
      </p:sp>
      <p:pic>
        <p:nvPicPr>
          <p:cNvPr id="4" name="Picture 4" descr="Table&#10;&#10;Description automatically generated">
            <a:extLst>
              <a:ext uri="{FF2B5EF4-FFF2-40B4-BE49-F238E27FC236}">
                <a16:creationId xmlns:a16="http://schemas.microsoft.com/office/drawing/2014/main" id="{1E04573C-4A56-470D-8ADF-940D739DF020}"/>
              </a:ext>
            </a:extLst>
          </p:cNvPr>
          <p:cNvPicPr>
            <a:picLocks noChangeAspect="1"/>
          </p:cNvPicPr>
          <p:nvPr/>
        </p:nvPicPr>
        <p:blipFill>
          <a:blip r:embed="rId3"/>
          <a:stretch>
            <a:fillRect/>
          </a:stretch>
        </p:blipFill>
        <p:spPr>
          <a:xfrm>
            <a:off x="1679" y="1996092"/>
            <a:ext cx="4168321" cy="2317613"/>
          </a:xfrm>
          <a:prstGeom prst="rect">
            <a:avLst/>
          </a:prstGeom>
          <a:ln>
            <a:noFill/>
          </a:ln>
          <a:effectLst>
            <a:outerShdw blurRad="292100" dist="139700" dir="2700000" algn="tl" rotWithShape="0">
              <a:srgbClr val="333333">
                <a:alpha val="65000"/>
              </a:srgbClr>
            </a:outerShdw>
          </a:effectLst>
        </p:spPr>
      </p:pic>
      <p:pic>
        <p:nvPicPr>
          <p:cNvPr id="5" name="Picture 5" descr="Table&#10;&#10;Description automatically generated">
            <a:extLst>
              <a:ext uri="{FF2B5EF4-FFF2-40B4-BE49-F238E27FC236}">
                <a16:creationId xmlns:a16="http://schemas.microsoft.com/office/drawing/2014/main" id="{89EBC8AF-981C-8C6E-777D-FC105296733C}"/>
              </a:ext>
            </a:extLst>
          </p:cNvPr>
          <p:cNvPicPr>
            <a:picLocks noChangeAspect="1"/>
          </p:cNvPicPr>
          <p:nvPr/>
        </p:nvPicPr>
        <p:blipFill>
          <a:blip r:embed="rId4"/>
          <a:stretch>
            <a:fillRect/>
          </a:stretch>
        </p:blipFill>
        <p:spPr>
          <a:xfrm>
            <a:off x="4185595" y="1998238"/>
            <a:ext cx="1601448" cy="2318603"/>
          </a:xfrm>
          <a:prstGeom prst="rect">
            <a:avLst/>
          </a:prstGeom>
          <a:ln>
            <a:noFill/>
          </a:ln>
          <a:effectLst>
            <a:outerShdw blurRad="292100" dist="139700" dir="2700000" algn="tl" rotWithShape="0">
              <a:srgbClr val="333333">
                <a:alpha val="65000"/>
              </a:srgbClr>
            </a:outerShdw>
          </a:effectLst>
        </p:spPr>
      </p:pic>
      <p:pic>
        <p:nvPicPr>
          <p:cNvPr id="6" name="Picture 6">
            <a:extLst>
              <a:ext uri="{FF2B5EF4-FFF2-40B4-BE49-F238E27FC236}">
                <a16:creationId xmlns:a16="http://schemas.microsoft.com/office/drawing/2014/main" id="{6C220D15-4166-F588-2461-CC88DC0713A8}"/>
              </a:ext>
            </a:extLst>
          </p:cNvPr>
          <p:cNvPicPr>
            <a:picLocks noChangeAspect="1"/>
          </p:cNvPicPr>
          <p:nvPr/>
        </p:nvPicPr>
        <p:blipFill>
          <a:blip r:embed="rId5"/>
          <a:stretch>
            <a:fillRect/>
          </a:stretch>
        </p:blipFill>
        <p:spPr>
          <a:xfrm>
            <a:off x="5779302" y="1997699"/>
            <a:ext cx="1668274" cy="2315794"/>
          </a:xfrm>
          <a:prstGeom prst="rect">
            <a:avLst/>
          </a:prstGeom>
          <a:ln>
            <a:noFill/>
          </a:ln>
          <a:effectLst>
            <a:outerShdw blurRad="292100" dist="139700" dir="2700000" algn="tl" rotWithShape="0">
              <a:srgbClr val="333333">
                <a:alpha val="65000"/>
              </a:srgbClr>
            </a:outerShdw>
          </a:effectLst>
        </p:spPr>
      </p:pic>
      <p:pic>
        <p:nvPicPr>
          <p:cNvPr id="7" name="Picture 7">
            <a:extLst>
              <a:ext uri="{FF2B5EF4-FFF2-40B4-BE49-F238E27FC236}">
                <a16:creationId xmlns:a16="http://schemas.microsoft.com/office/drawing/2014/main" id="{08C84F18-5D7E-6877-D010-66E5A6514DB7}"/>
              </a:ext>
            </a:extLst>
          </p:cNvPr>
          <p:cNvPicPr>
            <a:picLocks noChangeAspect="1"/>
          </p:cNvPicPr>
          <p:nvPr/>
        </p:nvPicPr>
        <p:blipFill>
          <a:blip r:embed="rId6"/>
          <a:stretch>
            <a:fillRect/>
          </a:stretch>
        </p:blipFill>
        <p:spPr>
          <a:xfrm>
            <a:off x="7417531" y="1993811"/>
            <a:ext cx="1726957" cy="2319681"/>
          </a:xfrm>
          <a:prstGeom prst="rect">
            <a:avLst/>
          </a:prstGeom>
          <a:ln>
            <a:noFill/>
          </a:ln>
          <a:effectLst>
            <a:outerShdw blurRad="292100" dist="139700" dir="2700000" algn="tl" rotWithShape="0">
              <a:srgbClr val="333333">
                <a:alpha val="65000"/>
              </a:srgbClr>
            </a:outerShdw>
          </a:effectLst>
        </p:spPr>
      </p:pic>
      <p:sp>
        <p:nvSpPr>
          <p:cNvPr id="9" name="Text Placeholder 2">
            <a:extLst>
              <a:ext uri="{FF2B5EF4-FFF2-40B4-BE49-F238E27FC236}">
                <a16:creationId xmlns:a16="http://schemas.microsoft.com/office/drawing/2014/main" id="{0E94B85D-16E2-68BB-F82B-5DD6892A51B0}"/>
              </a:ext>
            </a:extLst>
          </p:cNvPr>
          <p:cNvSpPr>
            <a:spLocks noGrp="1"/>
          </p:cNvSpPr>
          <p:nvPr>
            <p:ph type="body" idx="1"/>
          </p:nvPr>
        </p:nvSpPr>
        <p:spPr>
          <a:xfrm>
            <a:off x="839185" y="1402649"/>
            <a:ext cx="7717500" cy="397477"/>
          </a:xfrm>
        </p:spPr>
        <p:txBody>
          <a:bodyPr/>
          <a:lstStyle/>
          <a:p>
            <a:pPr marL="152400" indent="0">
              <a:buNone/>
            </a:pPr>
            <a:r>
              <a:rPr lang="en" sz="1400"/>
              <a:t>After removing these 22 invalid records, all respondents passed the manipulation checks.</a:t>
            </a:r>
            <a:endParaRPr lang="en-US" sz="1400"/>
          </a:p>
        </p:txBody>
      </p:sp>
      <p:sp>
        <p:nvSpPr>
          <p:cNvPr id="11" name="Rectangle 10">
            <a:extLst>
              <a:ext uri="{FF2B5EF4-FFF2-40B4-BE49-F238E27FC236}">
                <a16:creationId xmlns:a16="http://schemas.microsoft.com/office/drawing/2014/main" id="{DEA0D84D-B8FD-29B6-8AC9-CC3DDA04CB13}"/>
              </a:ext>
            </a:extLst>
          </p:cNvPr>
          <p:cNvSpPr/>
          <p:nvPr/>
        </p:nvSpPr>
        <p:spPr>
          <a:xfrm>
            <a:off x="3762801" y="2397538"/>
            <a:ext cx="420538" cy="172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9AE6C9-F545-C86F-98B2-299333314972}"/>
              </a:ext>
            </a:extLst>
          </p:cNvPr>
          <p:cNvSpPr/>
          <p:nvPr/>
        </p:nvSpPr>
        <p:spPr>
          <a:xfrm>
            <a:off x="3762801" y="3731412"/>
            <a:ext cx="420538" cy="172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E3E184-6D8A-ABDD-4DCA-782C119009A4}"/>
              </a:ext>
            </a:extLst>
          </p:cNvPr>
          <p:cNvSpPr/>
          <p:nvPr/>
        </p:nvSpPr>
        <p:spPr>
          <a:xfrm>
            <a:off x="3762801" y="3107917"/>
            <a:ext cx="420538" cy="172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881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Main Analysis </a:t>
            </a:r>
          </a:p>
        </p:txBody>
      </p:sp>
      <p:sp>
        <p:nvSpPr>
          <p:cNvPr id="2294" name="Google Shape;2294;p71"/>
          <p:cNvSpPr txBox="1">
            <a:spLocks noGrp="1"/>
          </p:cNvSpPr>
          <p:nvPr>
            <p:ph type="body" idx="1"/>
          </p:nvPr>
        </p:nvSpPr>
        <p:spPr>
          <a:xfrm>
            <a:off x="597760" y="1165388"/>
            <a:ext cx="2164828" cy="706177"/>
          </a:xfrm>
          <a:prstGeom prst="rect">
            <a:avLst/>
          </a:prstGeom>
        </p:spPr>
        <p:txBody>
          <a:bodyPr spcFirstLastPara="1" wrap="square" lIns="91425" tIns="91425" rIns="91425" bIns="91425" anchor="t" anchorCtr="0">
            <a:noAutofit/>
          </a:bodyPr>
          <a:lstStyle/>
          <a:p>
            <a:pPr marL="152400" indent="0">
              <a:buClr>
                <a:srgbClr val="595959"/>
              </a:buClr>
              <a:buSzPts val="1000"/>
              <a:buNone/>
            </a:pPr>
            <a:r>
              <a:rPr lang="en" sz="1400" b="1">
                <a:solidFill>
                  <a:schemeClr val="tx1">
                    <a:lumMod val="50000"/>
                    <a:lumOff val="50000"/>
                  </a:schemeClr>
                </a:solidFill>
              </a:rPr>
              <a:t>Reliability of dependent measures:</a:t>
            </a:r>
            <a:endParaRPr lang="en" sz="1400">
              <a:solidFill>
                <a:schemeClr val="tx1">
                  <a:lumMod val="50000"/>
                  <a:lumOff val="50000"/>
                </a:schemeClr>
              </a:solidFill>
            </a:endParaRPr>
          </a:p>
          <a:p>
            <a:pPr marL="438150" indent="-285750">
              <a:buClr>
                <a:srgbClr val="595959"/>
              </a:buClr>
              <a:buSzPts val="1000"/>
              <a:buFont typeface="Wingdings"/>
              <a:buChar char="q"/>
            </a:pPr>
            <a:endParaRPr lang="en" sz="1400" b="1">
              <a:solidFill>
                <a:srgbClr val="707CAD"/>
              </a:solidFill>
            </a:endParaRPr>
          </a:p>
          <a:p>
            <a:pPr marL="152400" indent="0">
              <a:buClr>
                <a:srgbClr val="161926"/>
              </a:buClr>
              <a:buSzPts val="1000"/>
              <a:buNone/>
            </a:pPr>
            <a:endParaRPr lang="en" sz="1400">
              <a:solidFill>
                <a:schemeClr val="tx1"/>
              </a:solidFill>
            </a:endParaRPr>
          </a:p>
          <a:p>
            <a:pPr marL="152400" indent="0">
              <a:buClr>
                <a:srgbClr val="161926"/>
              </a:buClr>
              <a:buSzPts val="1000"/>
              <a:buNone/>
            </a:pPr>
            <a:endParaRPr lang="en" sz="1400">
              <a:solidFill>
                <a:schemeClr val="tx1"/>
              </a:solidFill>
            </a:endParaRPr>
          </a:p>
          <a:p>
            <a:pPr indent="-292100">
              <a:spcBef>
                <a:spcPts val="1600"/>
              </a:spcBef>
              <a:buClr>
                <a:srgbClr val="595959"/>
              </a:buClr>
              <a:buSzPts val="1000"/>
              <a:buChar char="●"/>
            </a:pPr>
            <a:endParaRPr lang="en" sz="1400">
              <a:solidFill>
                <a:schemeClr val="tx1"/>
              </a:solidFill>
            </a:endParaRP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pic>
        <p:nvPicPr>
          <p:cNvPr id="3" name="Picture 3" descr="Table&#10;&#10;Description automatically generated">
            <a:extLst>
              <a:ext uri="{FF2B5EF4-FFF2-40B4-BE49-F238E27FC236}">
                <a16:creationId xmlns:a16="http://schemas.microsoft.com/office/drawing/2014/main" id="{C5AAB770-035B-D1A9-D43B-AB63E83B0F6A}"/>
              </a:ext>
            </a:extLst>
          </p:cNvPr>
          <p:cNvPicPr>
            <a:picLocks noChangeAspect="1"/>
          </p:cNvPicPr>
          <p:nvPr/>
        </p:nvPicPr>
        <p:blipFill>
          <a:blip r:embed="rId4"/>
          <a:stretch>
            <a:fillRect/>
          </a:stretch>
        </p:blipFill>
        <p:spPr>
          <a:xfrm>
            <a:off x="863350" y="1751924"/>
            <a:ext cx="1481949" cy="1579540"/>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8A627AA1-4A6B-8E2F-80C9-0448556BFD0D}"/>
              </a:ext>
            </a:extLst>
          </p:cNvPr>
          <p:cNvSpPr/>
          <p:nvPr/>
        </p:nvSpPr>
        <p:spPr>
          <a:xfrm>
            <a:off x="1174717" y="3064788"/>
            <a:ext cx="280007" cy="1658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1926"/>
              </a:solidFill>
              <a:cs typeface="Arial"/>
            </a:endParaRPr>
          </a:p>
        </p:txBody>
      </p:sp>
      <p:pic>
        <p:nvPicPr>
          <p:cNvPr id="4" name="Picture 3" descr="Table&#10;&#10;Description automatically generated">
            <a:extLst>
              <a:ext uri="{FF2B5EF4-FFF2-40B4-BE49-F238E27FC236}">
                <a16:creationId xmlns:a16="http://schemas.microsoft.com/office/drawing/2014/main" id="{CEBCD718-2DE4-13FF-BA37-CA09136F8E03}"/>
              </a:ext>
            </a:extLst>
          </p:cNvPr>
          <p:cNvPicPr>
            <a:picLocks noChangeAspect="1"/>
          </p:cNvPicPr>
          <p:nvPr/>
        </p:nvPicPr>
        <p:blipFill>
          <a:blip r:embed="rId5"/>
          <a:stretch>
            <a:fillRect/>
          </a:stretch>
        </p:blipFill>
        <p:spPr>
          <a:xfrm>
            <a:off x="5124469" y="1415325"/>
            <a:ext cx="3200400" cy="1154590"/>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3D64D68E-DC1B-E3B7-898A-1CFCA24A1F11}"/>
              </a:ext>
            </a:extLst>
          </p:cNvPr>
          <p:cNvSpPr/>
          <p:nvPr/>
        </p:nvSpPr>
        <p:spPr>
          <a:xfrm>
            <a:off x="7949437" y="1669752"/>
            <a:ext cx="382061" cy="281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1926"/>
              </a:solidFill>
              <a:cs typeface="Arial"/>
            </a:endParaRPr>
          </a:p>
        </p:txBody>
      </p:sp>
      <p:pic>
        <p:nvPicPr>
          <p:cNvPr id="5" name="Picture 6" descr="Table&#10;&#10;Description automatically generated">
            <a:extLst>
              <a:ext uri="{FF2B5EF4-FFF2-40B4-BE49-F238E27FC236}">
                <a16:creationId xmlns:a16="http://schemas.microsoft.com/office/drawing/2014/main" id="{7450FBD9-671C-406F-A6D3-6867DA952539}"/>
              </a:ext>
            </a:extLst>
          </p:cNvPr>
          <p:cNvPicPr>
            <a:picLocks noChangeAspect="1"/>
          </p:cNvPicPr>
          <p:nvPr/>
        </p:nvPicPr>
        <p:blipFill>
          <a:blip r:embed="rId6"/>
          <a:stretch>
            <a:fillRect/>
          </a:stretch>
        </p:blipFill>
        <p:spPr>
          <a:xfrm>
            <a:off x="3443562" y="3211328"/>
            <a:ext cx="1055370" cy="1670685"/>
          </a:xfrm>
          <a:prstGeom prst="rect">
            <a:avLst/>
          </a:prstGeom>
          <a:ln>
            <a:noFill/>
          </a:ln>
          <a:effectLst>
            <a:outerShdw blurRad="292100" dist="139700" dir="2700000" algn="tl" rotWithShape="0">
              <a:srgbClr val="333333">
                <a:alpha val="65000"/>
              </a:srgbClr>
            </a:outerShdw>
          </a:effectLst>
        </p:spPr>
      </p:pic>
      <p:pic>
        <p:nvPicPr>
          <p:cNvPr id="7" name="Picture 9" descr="Table&#10;&#10;Description automatically generated">
            <a:extLst>
              <a:ext uri="{FF2B5EF4-FFF2-40B4-BE49-F238E27FC236}">
                <a16:creationId xmlns:a16="http://schemas.microsoft.com/office/drawing/2014/main" id="{D5C504D3-A0A9-7630-9A68-48093327E0E5}"/>
              </a:ext>
            </a:extLst>
          </p:cNvPr>
          <p:cNvPicPr>
            <a:picLocks noChangeAspect="1"/>
          </p:cNvPicPr>
          <p:nvPr/>
        </p:nvPicPr>
        <p:blipFill>
          <a:blip r:embed="rId7"/>
          <a:stretch>
            <a:fillRect/>
          </a:stretch>
        </p:blipFill>
        <p:spPr>
          <a:xfrm>
            <a:off x="4681785" y="3207094"/>
            <a:ext cx="1066800" cy="167449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6B25FED-C961-819C-8A72-1DBCDE985DB8}"/>
              </a:ext>
            </a:extLst>
          </p:cNvPr>
          <p:cNvSpPr txBox="1"/>
          <p:nvPr/>
        </p:nvSpPr>
        <p:spPr>
          <a:xfrm>
            <a:off x="4903065" y="1097684"/>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400"/>
            <a:r>
              <a:rPr lang="en" b="1">
                <a:solidFill>
                  <a:schemeClr val="tx1">
                    <a:lumMod val="50000"/>
                    <a:lumOff val="50000"/>
                  </a:schemeClr>
                </a:solidFill>
              </a:rPr>
              <a:t>ANOVA Test:</a:t>
            </a:r>
            <a:endParaRPr lang="en-US">
              <a:solidFill>
                <a:schemeClr val="tx1">
                  <a:lumMod val="50000"/>
                  <a:lumOff val="50000"/>
                </a:schemeClr>
              </a:solidFill>
            </a:endParaRPr>
          </a:p>
          <a:p>
            <a:pPr marL="152400"/>
            <a:endParaRPr lang="en"/>
          </a:p>
          <a:p>
            <a:endParaRPr lang="en-US"/>
          </a:p>
        </p:txBody>
      </p:sp>
      <p:sp>
        <p:nvSpPr>
          <p:cNvPr id="6" name="TextBox 5">
            <a:extLst>
              <a:ext uri="{FF2B5EF4-FFF2-40B4-BE49-F238E27FC236}">
                <a16:creationId xmlns:a16="http://schemas.microsoft.com/office/drawing/2014/main" id="{EA0692C8-8903-2D29-865D-AED8F21DBF9E}"/>
              </a:ext>
            </a:extLst>
          </p:cNvPr>
          <p:cNvSpPr txBox="1"/>
          <p:nvPr/>
        </p:nvSpPr>
        <p:spPr>
          <a:xfrm>
            <a:off x="2373594" y="2672292"/>
            <a:ext cx="392853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52400"/>
            <a:r>
              <a:rPr lang="en" b="1">
                <a:solidFill>
                  <a:schemeClr val="tx1">
                    <a:lumMod val="50000"/>
                    <a:lumOff val="50000"/>
                  </a:schemeClr>
                </a:solidFill>
              </a:rPr>
              <a:t>Results of dependent variables across design conditions:</a:t>
            </a:r>
          </a:p>
          <a:p>
            <a:pPr marL="152400"/>
            <a:endParaRPr lang="en"/>
          </a:p>
          <a:p>
            <a:pPr algn="l"/>
            <a:endParaRPr lang="en-US"/>
          </a:p>
        </p:txBody>
      </p:sp>
      <p:pic>
        <p:nvPicPr>
          <p:cNvPr id="8" name="Picture 8" descr="Table&#10;&#10;Description automatically generated">
            <a:extLst>
              <a:ext uri="{FF2B5EF4-FFF2-40B4-BE49-F238E27FC236}">
                <a16:creationId xmlns:a16="http://schemas.microsoft.com/office/drawing/2014/main" id="{A6A6C363-EFD3-B8DE-D3E2-2902B42999EF}"/>
              </a:ext>
            </a:extLst>
          </p:cNvPr>
          <p:cNvPicPr>
            <a:picLocks noChangeAspect="1"/>
          </p:cNvPicPr>
          <p:nvPr/>
        </p:nvPicPr>
        <p:blipFill>
          <a:blip r:embed="rId8"/>
          <a:stretch>
            <a:fillRect/>
          </a:stretch>
        </p:blipFill>
        <p:spPr>
          <a:xfrm>
            <a:off x="865003" y="3495919"/>
            <a:ext cx="1177554" cy="608696"/>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70B129D9-70F3-60E0-2594-3FDD622217AA}"/>
              </a:ext>
            </a:extLst>
          </p:cNvPr>
          <p:cNvSpPr/>
          <p:nvPr/>
        </p:nvSpPr>
        <p:spPr>
          <a:xfrm>
            <a:off x="1228946" y="3940809"/>
            <a:ext cx="280007" cy="1658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1926"/>
              </a:solidFill>
              <a:cs typeface="Arial"/>
            </a:endParaRPr>
          </a:p>
        </p:txBody>
      </p:sp>
    </p:spTree>
    <p:extLst>
      <p:ext uri="{BB962C8B-B14F-4D97-AF65-F5344CB8AC3E}">
        <p14:creationId xmlns:p14="http://schemas.microsoft.com/office/powerpoint/2010/main" val="2611110112"/>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72"/>
          <p:cNvSpPr/>
          <p:nvPr/>
        </p:nvSpPr>
        <p:spPr>
          <a:xfrm>
            <a:off x="4891933" y="3449053"/>
            <a:ext cx="907636" cy="693000"/>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Francois One"/>
              </a:rPr>
              <a:t>04</a:t>
            </a:r>
          </a:p>
        </p:txBody>
      </p:sp>
      <p:sp>
        <p:nvSpPr>
          <p:cNvPr id="2303" name="Google Shape;2303;p72"/>
          <p:cNvSpPr/>
          <p:nvPr/>
        </p:nvSpPr>
        <p:spPr>
          <a:xfrm>
            <a:off x="4903071" y="1971628"/>
            <a:ext cx="885368" cy="693000"/>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Francois One"/>
              </a:rPr>
              <a:t>02</a:t>
            </a:r>
          </a:p>
        </p:txBody>
      </p:sp>
      <p:sp>
        <p:nvSpPr>
          <p:cNvPr id="2304" name="Google Shape;2304;p72"/>
          <p:cNvSpPr/>
          <p:nvPr/>
        </p:nvSpPr>
        <p:spPr>
          <a:xfrm>
            <a:off x="910072" y="3449053"/>
            <a:ext cx="873789" cy="693000"/>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Francois One"/>
              </a:rPr>
              <a:t>03</a:t>
            </a:r>
          </a:p>
        </p:txBody>
      </p:sp>
      <p:sp>
        <p:nvSpPr>
          <p:cNvPr id="2305" name="Google Shape;2305;p72"/>
          <p:cNvSpPr/>
          <p:nvPr/>
        </p:nvSpPr>
        <p:spPr>
          <a:xfrm>
            <a:off x="943034" y="1971628"/>
            <a:ext cx="819456" cy="693000"/>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Francois One"/>
              </a:rPr>
              <a:t>01</a:t>
            </a:r>
          </a:p>
        </p:txBody>
      </p:sp>
      <p:sp>
        <p:nvSpPr>
          <p:cNvPr id="2306" name="Google Shape;2306;p72"/>
          <p:cNvSpPr txBox="1">
            <a:spLocks noGrp="1"/>
          </p:cNvSpPr>
          <p:nvPr>
            <p:ph type="title" idx="6"/>
          </p:nvPr>
        </p:nvSpPr>
        <p:spPr>
          <a:xfrm>
            <a:off x="713225" y="548640"/>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307" name="Google Shape;2307;p72"/>
          <p:cNvSpPr txBox="1">
            <a:spLocks noGrp="1"/>
          </p:cNvSpPr>
          <p:nvPr>
            <p:ph type="subTitle" idx="1"/>
          </p:nvPr>
        </p:nvSpPr>
        <p:spPr>
          <a:xfrm>
            <a:off x="1844767" y="1929719"/>
            <a:ext cx="2258700" cy="228600"/>
          </a:xfrm>
          <a:prstGeom prst="rect">
            <a:avLst/>
          </a:prstGeom>
        </p:spPr>
        <p:txBody>
          <a:bodyPr spcFirstLastPara="1" wrap="square" lIns="91425" tIns="91425" rIns="91425" bIns="91425" anchor="ctr" anchorCtr="0">
            <a:noAutofit/>
          </a:bodyPr>
          <a:lstStyle/>
          <a:p>
            <a:pPr marL="0" indent="0"/>
            <a:r>
              <a:rPr lang="en" sz="1600"/>
              <a:t>INTRODUCTION</a:t>
            </a:r>
          </a:p>
        </p:txBody>
      </p:sp>
      <p:sp>
        <p:nvSpPr>
          <p:cNvPr id="2308" name="Google Shape;2308;p72"/>
          <p:cNvSpPr txBox="1">
            <a:spLocks noGrp="1"/>
          </p:cNvSpPr>
          <p:nvPr>
            <p:ph type="subTitle" idx="2"/>
          </p:nvPr>
        </p:nvSpPr>
        <p:spPr>
          <a:xfrm>
            <a:off x="1844768" y="2187757"/>
            <a:ext cx="2732061" cy="387216"/>
          </a:xfrm>
          <a:prstGeom prst="rect">
            <a:avLst/>
          </a:prstGeom>
        </p:spPr>
        <p:txBody>
          <a:bodyPr spcFirstLastPara="1" wrap="square" lIns="91425" tIns="91425" rIns="91425" bIns="91425" anchor="ctr" anchorCtr="0">
            <a:noAutofit/>
          </a:bodyPr>
          <a:lstStyle/>
          <a:p>
            <a:pPr marL="0" indent="0"/>
            <a:r>
              <a:rPr lang="en"/>
              <a:t>Rewards program overview </a:t>
            </a:r>
            <a:endParaRPr lang="en-US"/>
          </a:p>
        </p:txBody>
      </p:sp>
      <p:sp>
        <p:nvSpPr>
          <p:cNvPr id="2309" name="Google Shape;2309;p72"/>
          <p:cNvSpPr txBox="1">
            <a:spLocks noGrp="1"/>
          </p:cNvSpPr>
          <p:nvPr>
            <p:ph type="subTitle" idx="9"/>
          </p:nvPr>
        </p:nvSpPr>
        <p:spPr>
          <a:xfrm>
            <a:off x="5817347" y="3415940"/>
            <a:ext cx="2992125" cy="238125"/>
          </a:xfrm>
          <a:prstGeom prst="rect">
            <a:avLst/>
          </a:prstGeom>
        </p:spPr>
        <p:txBody>
          <a:bodyPr spcFirstLastPara="1" wrap="square" lIns="91425" tIns="91425" rIns="91425" bIns="91425" anchor="ctr" anchorCtr="0">
            <a:noAutofit/>
          </a:bodyPr>
          <a:lstStyle/>
          <a:p>
            <a:pPr marL="0" indent="0"/>
            <a:r>
              <a:rPr lang="en" sz="1600"/>
              <a:t>TESTS &amp; SUMMARY</a:t>
            </a:r>
            <a:endParaRPr lang="en-US"/>
          </a:p>
        </p:txBody>
      </p:sp>
      <p:sp>
        <p:nvSpPr>
          <p:cNvPr id="2310" name="Google Shape;2310;p72"/>
          <p:cNvSpPr txBox="1">
            <a:spLocks noGrp="1"/>
          </p:cNvSpPr>
          <p:nvPr>
            <p:ph type="subTitle" idx="7"/>
          </p:nvPr>
        </p:nvSpPr>
        <p:spPr>
          <a:xfrm>
            <a:off x="5784690" y="1929719"/>
            <a:ext cx="2834928" cy="238726"/>
          </a:xfrm>
          <a:prstGeom prst="rect">
            <a:avLst/>
          </a:prstGeom>
        </p:spPr>
        <p:txBody>
          <a:bodyPr spcFirstLastPara="1" wrap="square" lIns="91425" tIns="91425" rIns="91425" bIns="91425" anchor="ctr" anchorCtr="0">
            <a:noAutofit/>
          </a:bodyPr>
          <a:lstStyle/>
          <a:p>
            <a:pPr marL="0" indent="0"/>
            <a:r>
              <a:rPr lang="en" sz="1600"/>
              <a:t>EXPERIMENTAL DESIGN</a:t>
            </a:r>
            <a:endParaRPr lang="en-US"/>
          </a:p>
        </p:txBody>
      </p:sp>
      <p:sp>
        <p:nvSpPr>
          <p:cNvPr id="2311" name="Google Shape;2311;p72"/>
          <p:cNvSpPr txBox="1">
            <a:spLocks noGrp="1"/>
          </p:cNvSpPr>
          <p:nvPr>
            <p:ph type="subTitle" idx="8"/>
          </p:nvPr>
        </p:nvSpPr>
        <p:spPr>
          <a:xfrm>
            <a:off x="5817347" y="2187527"/>
            <a:ext cx="2219885" cy="385013"/>
          </a:xfrm>
          <a:prstGeom prst="rect">
            <a:avLst/>
          </a:prstGeom>
        </p:spPr>
        <p:txBody>
          <a:bodyPr spcFirstLastPara="1" wrap="square" lIns="91425" tIns="91425" rIns="91425" bIns="91425" anchor="ctr" anchorCtr="0">
            <a:noAutofit/>
          </a:bodyPr>
          <a:lstStyle/>
          <a:p>
            <a:pPr marL="0" indent="0"/>
            <a:r>
              <a:rPr lang="en"/>
              <a:t>Measures and Stimulus</a:t>
            </a:r>
            <a:endParaRPr lang="en-US"/>
          </a:p>
        </p:txBody>
      </p:sp>
      <p:cxnSp>
        <p:nvCxnSpPr>
          <p:cNvPr id="2312" name="Google Shape;2312;p72"/>
          <p:cNvCxnSpPr/>
          <p:nvPr/>
        </p:nvCxnSpPr>
        <p:spPr>
          <a:xfrm>
            <a:off x="1627050" y="990800"/>
            <a:ext cx="5889900" cy="0"/>
          </a:xfrm>
          <a:prstGeom prst="straightConnector1">
            <a:avLst/>
          </a:prstGeom>
          <a:noFill/>
          <a:ln w="152400" cap="flat" cmpd="sng">
            <a:solidFill>
              <a:schemeClr val="lt1"/>
            </a:solidFill>
            <a:prstDash val="solid"/>
            <a:round/>
            <a:headEnd type="none" w="med" len="med"/>
            <a:tailEnd type="none" w="med" len="med"/>
          </a:ln>
        </p:spPr>
      </p:cxnSp>
      <p:cxnSp>
        <p:nvCxnSpPr>
          <p:cNvPr id="2313" name="Google Shape;2313;p72"/>
          <p:cNvCxnSpPr/>
          <p:nvPr/>
        </p:nvCxnSpPr>
        <p:spPr>
          <a:xfrm>
            <a:off x="1627050" y="378400"/>
            <a:ext cx="5889900" cy="0"/>
          </a:xfrm>
          <a:prstGeom prst="straightConnector1">
            <a:avLst/>
          </a:prstGeom>
          <a:noFill/>
          <a:ln w="152400" cap="flat" cmpd="sng">
            <a:solidFill>
              <a:schemeClr val="lt1"/>
            </a:solidFill>
            <a:prstDash val="solid"/>
            <a:round/>
            <a:headEnd type="none" w="med" len="med"/>
            <a:tailEnd type="none" w="med" len="med"/>
          </a:ln>
        </p:spPr>
      </p:cxnSp>
      <p:sp>
        <p:nvSpPr>
          <p:cNvPr id="2314" name="Google Shape;2314;p72"/>
          <p:cNvSpPr txBox="1">
            <a:spLocks noGrp="1"/>
          </p:cNvSpPr>
          <p:nvPr>
            <p:ph type="subTitle" idx="3"/>
          </p:nvPr>
        </p:nvSpPr>
        <p:spPr>
          <a:xfrm>
            <a:off x="1844766" y="3415940"/>
            <a:ext cx="3188565" cy="285962"/>
          </a:xfrm>
          <a:prstGeom prst="rect">
            <a:avLst/>
          </a:prstGeom>
        </p:spPr>
        <p:txBody>
          <a:bodyPr spcFirstLastPara="1" wrap="square" lIns="91425" tIns="91425" rIns="91425" bIns="91425" anchor="ctr" anchorCtr="0">
            <a:noAutofit/>
          </a:bodyPr>
          <a:lstStyle/>
          <a:p>
            <a:pPr marL="0" indent="0"/>
            <a:r>
              <a:rPr lang="en" sz="1600"/>
              <a:t>DATA CLEAN UP &amp; ANALYSIS</a:t>
            </a:r>
            <a:endParaRPr lang="en-US"/>
          </a:p>
        </p:txBody>
      </p:sp>
      <p:sp>
        <p:nvSpPr>
          <p:cNvPr id="2315" name="Google Shape;2315;p72"/>
          <p:cNvSpPr txBox="1">
            <a:spLocks noGrp="1"/>
          </p:cNvSpPr>
          <p:nvPr>
            <p:ph type="subTitle" idx="4"/>
          </p:nvPr>
        </p:nvSpPr>
        <p:spPr>
          <a:xfrm>
            <a:off x="1844769" y="3809448"/>
            <a:ext cx="2978034" cy="387490"/>
          </a:xfrm>
          <a:prstGeom prst="rect">
            <a:avLst/>
          </a:prstGeom>
        </p:spPr>
        <p:txBody>
          <a:bodyPr spcFirstLastPara="1" wrap="square" lIns="91425" tIns="91425" rIns="91425" bIns="91425" anchor="ctr" anchorCtr="0">
            <a:noAutofit/>
          </a:bodyPr>
          <a:lstStyle/>
          <a:p>
            <a:pPr marL="0" indent="0"/>
            <a:r>
              <a:rPr lang="en"/>
              <a:t>Sample description, manipulation check, dependent measures</a:t>
            </a:r>
          </a:p>
        </p:txBody>
      </p:sp>
      <p:sp>
        <p:nvSpPr>
          <p:cNvPr id="2316" name="Google Shape;2316;p72"/>
          <p:cNvSpPr txBox="1">
            <a:spLocks noGrp="1"/>
          </p:cNvSpPr>
          <p:nvPr>
            <p:ph type="subTitle" idx="13"/>
          </p:nvPr>
        </p:nvSpPr>
        <p:spPr>
          <a:xfrm>
            <a:off x="5811904" y="3794505"/>
            <a:ext cx="3008671" cy="402300"/>
          </a:xfrm>
          <a:prstGeom prst="rect">
            <a:avLst/>
          </a:prstGeom>
        </p:spPr>
        <p:txBody>
          <a:bodyPr spcFirstLastPara="1" wrap="square" lIns="91425" tIns="91425" rIns="91425" bIns="91425" anchor="ctr" anchorCtr="0">
            <a:noAutofit/>
          </a:bodyPr>
          <a:lstStyle/>
          <a:p>
            <a:pPr marL="0" indent="0"/>
            <a:r>
              <a:rPr lang="en"/>
              <a:t>ANOVA, T-test, Regression analysis and summary</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Merging Designs </a:t>
            </a: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sp>
        <p:nvSpPr>
          <p:cNvPr id="15" name="TextBox 14">
            <a:extLst>
              <a:ext uri="{FF2B5EF4-FFF2-40B4-BE49-F238E27FC236}">
                <a16:creationId xmlns:a16="http://schemas.microsoft.com/office/drawing/2014/main" id="{ED8EDFCA-EC3A-8482-11ED-33DC64B16305}"/>
              </a:ext>
            </a:extLst>
          </p:cNvPr>
          <p:cNvSpPr txBox="1"/>
          <p:nvPr/>
        </p:nvSpPr>
        <p:spPr>
          <a:xfrm>
            <a:off x="1289111" y="1599122"/>
            <a:ext cx="24520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bg1">
                    <a:lumMod val="75000"/>
                  </a:schemeClr>
                </a:solidFill>
                <a:latin typeface="Catamaran"/>
              </a:rPr>
              <a:t>Before Merge – 4 Designs</a:t>
            </a:r>
          </a:p>
        </p:txBody>
      </p:sp>
      <p:sp>
        <p:nvSpPr>
          <p:cNvPr id="23" name="TextBox 22">
            <a:extLst>
              <a:ext uri="{FF2B5EF4-FFF2-40B4-BE49-F238E27FC236}">
                <a16:creationId xmlns:a16="http://schemas.microsoft.com/office/drawing/2014/main" id="{09498F84-9221-AECC-6CEF-876279F25A59}"/>
              </a:ext>
            </a:extLst>
          </p:cNvPr>
          <p:cNvSpPr txBox="1"/>
          <p:nvPr/>
        </p:nvSpPr>
        <p:spPr>
          <a:xfrm>
            <a:off x="5413097" y="1599121"/>
            <a:ext cx="24790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00B050"/>
                </a:solidFill>
                <a:latin typeface="Catamaran"/>
              </a:rPr>
              <a:t>After Merge – 2 Designs</a:t>
            </a:r>
          </a:p>
        </p:txBody>
      </p:sp>
      <p:sp>
        <p:nvSpPr>
          <p:cNvPr id="18" name="TextBox 17">
            <a:extLst>
              <a:ext uri="{FF2B5EF4-FFF2-40B4-BE49-F238E27FC236}">
                <a16:creationId xmlns:a16="http://schemas.microsoft.com/office/drawing/2014/main" id="{2889EC9B-3174-9D50-B2C2-B96A47EB49C7}"/>
              </a:ext>
            </a:extLst>
          </p:cNvPr>
          <p:cNvSpPr txBox="1"/>
          <p:nvPr/>
        </p:nvSpPr>
        <p:spPr>
          <a:xfrm>
            <a:off x="828432" y="1138777"/>
            <a:ext cx="748288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solidFill>
                <a:latin typeface="Catamaran"/>
              </a:rPr>
              <a:t>This is how we merged our 4 different designs into 2 different sub-groups:</a:t>
            </a:r>
            <a:r>
              <a:rPr lang="en-US">
                <a:latin typeface="Catamaran"/>
              </a:rPr>
              <a:t> </a:t>
            </a:r>
            <a:endParaRPr lang="en-US">
              <a:solidFill>
                <a:srgbClr val="BD8225"/>
              </a:solidFill>
            </a:endParaRPr>
          </a:p>
          <a:p>
            <a:pPr algn="ctr"/>
            <a:r>
              <a:rPr lang="en-US" sz="1200" b="1">
                <a:solidFill>
                  <a:schemeClr val="tx1">
                    <a:lumMod val="50000"/>
                    <a:lumOff val="50000"/>
                  </a:schemeClr>
                </a:solidFill>
                <a:latin typeface="Catamaran"/>
              </a:rPr>
              <a:t>(1) Without Ease of Accounting</a:t>
            </a:r>
            <a:r>
              <a:rPr lang="en-US" sz="1200">
                <a:solidFill>
                  <a:schemeClr val="tx1">
                    <a:lumMod val="50000"/>
                    <a:lumOff val="50000"/>
                  </a:schemeClr>
                </a:solidFill>
                <a:latin typeface="Catamaran"/>
              </a:rPr>
              <a:t> and </a:t>
            </a:r>
            <a:r>
              <a:rPr lang="en-US" sz="1200" b="1">
                <a:solidFill>
                  <a:schemeClr val="tx1">
                    <a:lumMod val="50000"/>
                    <a:lumOff val="50000"/>
                  </a:schemeClr>
                </a:solidFill>
                <a:latin typeface="Catamaran"/>
              </a:rPr>
              <a:t>(2) With Ease of Accounting  </a:t>
            </a:r>
            <a:endParaRPr lang="en-US">
              <a:solidFill>
                <a:schemeClr val="tx1">
                  <a:lumMod val="50000"/>
                  <a:lumOff val="50000"/>
                </a:schemeClr>
              </a:solidFill>
            </a:endParaRPr>
          </a:p>
        </p:txBody>
      </p:sp>
      <p:pic>
        <p:nvPicPr>
          <p:cNvPr id="3" name="Picture 16" descr="Graphical user interface, text, application, chat or text message&#10;&#10;Description automatically generated">
            <a:extLst>
              <a:ext uri="{FF2B5EF4-FFF2-40B4-BE49-F238E27FC236}">
                <a16:creationId xmlns:a16="http://schemas.microsoft.com/office/drawing/2014/main" id="{E0218E5F-FAC8-D15F-8F4B-07AC718411A3}"/>
              </a:ext>
            </a:extLst>
          </p:cNvPr>
          <p:cNvPicPr>
            <a:picLocks noChangeAspect="1"/>
          </p:cNvPicPr>
          <p:nvPr/>
        </p:nvPicPr>
        <p:blipFill>
          <a:blip r:embed="rId4"/>
          <a:stretch>
            <a:fillRect/>
          </a:stretch>
        </p:blipFill>
        <p:spPr>
          <a:xfrm>
            <a:off x="1024773" y="3588151"/>
            <a:ext cx="1185361" cy="1556531"/>
          </a:xfrm>
          <a:prstGeom prst="rect">
            <a:avLst/>
          </a:prstGeom>
        </p:spPr>
      </p:pic>
      <p:pic>
        <p:nvPicPr>
          <p:cNvPr id="4" name="Picture 33" descr="Graphical user interface, text, application, chat or text message&#10;&#10;Description automatically generated">
            <a:extLst>
              <a:ext uri="{FF2B5EF4-FFF2-40B4-BE49-F238E27FC236}">
                <a16:creationId xmlns:a16="http://schemas.microsoft.com/office/drawing/2014/main" id="{EFEBB76A-93EA-77F2-AA30-F02EE49D2D35}"/>
              </a:ext>
            </a:extLst>
          </p:cNvPr>
          <p:cNvPicPr>
            <a:picLocks noChangeAspect="1"/>
          </p:cNvPicPr>
          <p:nvPr/>
        </p:nvPicPr>
        <p:blipFill>
          <a:blip r:embed="rId5"/>
          <a:stretch>
            <a:fillRect/>
          </a:stretch>
        </p:blipFill>
        <p:spPr>
          <a:xfrm>
            <a:off x="2691006" y="3588152"/>
            <a:ext cx="1228494" cy="1556531"/>
          </a:xfrm>
          <a:prstGeom prst="rect">
            <a:avLst/>
          </a:prstGeom>
        </p:spPr>
      </p:pic>
      <p:pic>
        <p:nvPicPr>
          <p:cNvPr id="5" name="Picture 15" descr="Graphical user interface, text, application, chat or text message&#10;&#10;Description automatically generated">
            <a:extLst>
              <a:ext uri="{FF2B5EF4-FFF2-40B4-BE49-F238E27FC236}">
                <a16:creationId xmlns:a16="http://schemas.microsoft.com/office/drawing/2014/main" id="{038A1952-9354-B60A-587F-C7040822C1A0}"/>
              </a:ext>
            </a:extLst>
          </p:cNvPr>
          <p:cNvPicPr>
            <a:picLocks noChangeAspect="1"/>
          </p:cNvPicPr>
          <p:nvPr/>
        </p:nvPicPr>
        <p:blipFill>
          <a:blip r:embed="rId6"/>
          <a:stretch>
            <a:fillRect/>
          </a:stretch>
        </p:blipFill>
        <p:spPr>
          <a:xfrm>
            <a:off x="2689466" y="1951830"/>
            <a:ext cx="1231189" cy="1554348"/>
          </a:xfrm>
          <a:prstGeom prst="rect">
            <a:avLst/>
          </a:prstGeom>
        </p:spPr>
      </p:pic>
      <p:grpSp>
        <p:nvGrpSpPr>
          <p:cNvPr id="8" name="Group 7">
            <a:extLst>
              <a:ext uri="{FF2B5EF4-FFF2-40B4-BE49-F238E27FC236}">
                <a16:creationId xmlns:a16="http://schemas.microsoft.com/office/drawing/2014/main" id="{44D6244C-B53F-EB6E-6E5F-B7EAFEBCD277}"/>
              </a:ext>
            </a:extLst>
          </p:cNvPr>
          <p:cNvGrpSpPr/>
          <p:nvPr/>
        </p:nvGrpSpPr>
        <p:grpSpPr>
          <a:xfrm>
            <a:off x="357442" y="519647"/>
            <a:ext cx="1895077" cy="2987195"/>
            <a:chOff x="-1004541" y="-3082802"/>
            <a:chExt cx="3251667" cy="7910563"/>
          </a:xfrm>
        </p:grpSpPr>
        <p:grpSp>
          <p:nvGrpSpPr>
            <p:cNvPr id="21" name="Group 20">
              <a:extLst>
                <a:ext uri="{FF2B5EF4-FFF2-40B4-BE49-F238E27FC236}">
                  <a16:creationId xmlns:a16="http://schemas.microsoft.com/office/drawing/2014/main" id="{6E5B5859-675D-F258-8916-BCAD54A99246}"/>
                </a:ext>
              </a:extLst>
            </p:cNvPr>
            <p:cNvGrpSpPr/>
            <p:nvPr/>
          </p:nvGrpSpPr>
          <p:grpSpPr>
            <a:xfrm>
              <a:off x="141329" y="712961"/>
              <a:ext cx="2105797" cy="4114800"/>
              <a:chOff x="141329" y="712961"/>
              <a:chExt cx="2105797" cy="4114800"/>
            </a:xfrm>
          </p:grpSpPr>
          <p:pic>
            <p:nvPicPr>
              <p:cNvPr id="24" name="Picture 10" descr="Graphical user interface, text, application&#10;&#10;Description automatically generated">
                <a:extLst>
                  <a:ext uri="{FF2B5EF4-FFF2-40B4-BE49-F238E27FC236}">
                    <a16:creationId xmlns:a16="http://schemas.microsoft.com/office/drawing/2014/main" id="{1A600769-F172-BAC3-A64D-B13C4DBC0297}"/>
                  </a:ext>
                </a:extLst>
              </p:cNvPr>
              <p:cNvPicPr>
                <a:picLocks noChangeAspect="1"/>
              </p:cNvPicPr>
              <p:nvPr/>
            </p:nvPicPr>
            <p:blipFill>
              <a:blip r:embed="rId7"/>
              <a:stretch>
                <a:fillRect/>
              </a:stretch>
            </p:blipFill>
            <p:spPr>
              <a:xfrm>
                <a:off x="189145" y="712961"/>
                <a:ext cx="2010261" cy="4114800"/>
              </a:xfrm>
              <a:prstGeom prst="rect">
                <a:avLst/>
              </a:prstGeom>
            </p:spPr>
          </p:pic>
          <p:sp>
            <p:nvSpPr>
              <p:cNvPr id="25" name="Rectangle 24">
                <a:extLst>
                  <a:ext uri="{FF2B5EF4-FFF2-40B4-BE49-F238E27FC236}">
                    <a16:creationId xmlns:a16="http://schemas.microsoft.com/office/drawing/2014/main" id="{D0F982F0-A858-9EB1-C3F7-E5EA108E6317}"/>
                  </a:ext>
                </a:extLst>
              </p:cNvPr>
              <p:cNvSpPr/>
              <p:nvPr/>
            </p:nvSpPr>
            <p:spPr>
              <a:xfrm>
                <a:off x="141329" y="1348688"/>
                <a:ext cx="2105797" cy="6693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F2F507E6-79FE-F4CA-DC64-4CD19DE8847C}"/>
                </a:ext>
              </a:extLst>
            </p:cNvPr>
            <p:cNvSpPr txBox="1"/>
            <p:nvPr/>
          </p:nvSpPr>
          <p:spPr>
            <a:xfrm>
              <a:off x="-1004541" y="-3082802"/>
              <a:ext cx="2026669" cy="489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600">
                <a:solidFill>
                  <a:schemeClr val="accent6"/>
                </a:solidFill>
                <a:highlight>
                  <a:srgbClr val="000000"/>
                </a:highlight>
              </a:endParaRPr>
            </a:p>
          </p:txBody>
        </p:sp>
      </p:grpSp>
      <p:pic>
        <p:nvPicPr>
          <p:cNvPr id="26" name="Picture 16" descr="Graphical user interface, text, application, chat or text message&#10;&#10;Description automatically generated">
            <a:extLst>
              <a:ext uri="{FF2B5EF4-FFF2-40B4-BE49-F238E27FC236}">
                <a16:creationId xmlns:a16="http://schemas.microsoft.com/office/drawing/2014/main" id="{07E64445-6202-135B-4C2B-0888643BEB33}"/>
              </a:ext>
            </a:extLst>
          </p:cNvPr>
          <p:cNvPicPr>
            <a:picLocks noChangeAspect="1"/>
          </p:cNvPicPr>
          <p:nvPr/>
        </p:nvPicPr>
        <p:blipFill>
          <a:blip r:embed="rId4"/>
          <a:stretch>
            <a:fillRect/>
          </a:stretch>
        </p:blipFill>
        <p:spPr>
          <a:xfrm>
            <a:off x="5146582" y="3574544"/>
            <a:ext cx="1178557" cy="1558547"/>
          </a:xfrm>
          <a:prstGeom prst="rect">
            <a:avLst/>
          </a:prstGeom>
        </p:spPr>
      </p:pic>
      <p:pic>
        <p:nvPicPr>
          <p:cNvPr id="27" name="Picture 33" descr="Graphical user interface, text, application, chat or text message&#10;&#10;Description automatically generated">
            <a:extLst>
              <a:ext uri="{FF2B5EF4-FFF2-40B4-BE49-F238E27FC236}">
                <a16:creationId xmlns:a16="http://schemas.microsoft.com/office/drawing/2014/main" id="{5A8D8484-44A5-63A8-CB60-32385FB33AC3}"/>
              </a:ext>
            </a:extLst>
          </p:cNvPr>
          <p:cNvPicPr>
            <a:picLocks noChangeAspect="1"/>
          </p:cNvPicPr>
          <p:nvPr/>
        </p:nvPicPr>
        <p:blipFill>
          <a:blip r:embed="rId5"/>
          <a:stretch>
            <a:fillRect/>
          </a:stretch>
        </p:blipFill>
        <p:spPr>
          <a:xfrm>
            <a:off x="6788553" y="3588151"/>
            <a:ext cx="1185362" cy="1556531"/>
          </a:xfrm>
          <a:prstGeom prst="rect">
            <a:avLst/>
          </a:prstGeom>
        </p:spPr>
      </p:pic>
      <p:pic>
        <p:nvPicPr>
          <p:cNvPr id="28" name="Picture 15" descr="Graphical user interface, text, application, chat or text message&#10;&#10;Description automatically generated">
            <a:extLst>
              <a:ext uri="{FF2B5EF4-FFF2-40B4-BE49-F238E27FC236}">
                <a16:creationId xmlns:a16="http://schemas.microsoft.com/office/drawing/2014/main" id="{64C60237-4248-3899-813F-0E513E212671}"/>
              </a:ext>
            </a:extLst>
          </p:cNvPr>
          <p:cNvPicPr>
            <a:picLocks noChangeAspect="1"/>
          </p:cNvPicPr>
          <p:nvPr/>
        </p:nvPicPr>
        <p:blipFill>
          <a:blip r:embed="rId6"/>
          <a:stretch>
            <a:fillRect/>
          </a:stretch>
        </p:blipFill>
        <p:spPr>
          <a:xfrm>
            <a:off x="6768143" y="1941047"/>
            <a:ext cx="1231189" cy="1554348"/>
          </a:xfrm>
          <a:prstGeom prst="rect">
            <a:avLst/>
          </a:prstGeom>
        </p:spPr>
      </p:pic>
      <p:grpSp>
        <p:nvGrpSpPr>
          <p:cNvPr id="29" name="Group 28">
            <a:extLst>
              <a:ext uri="{FF2B5EF4-FFF2-40B4-BE49-F238E27FC236}">
                <a16:creationId xmlns:a16="http://schemas.microsoft.com/office/drawing/2014/main" id="{83A71CD6-D5DA-CC1E-94E2-7E86BC102E8F}"/>
              </a:ext>
            </a:extLst>
          </p:cNvPr>
          <p:cNvGrpSpPr/>
          <p:nvPr/>
        </p:nvGrpSpPr>
        <p:grpSpPr>
          <a:xfrm>
            <a:off x="5124434" y="1942224"/>
            <a:ext cx="1228327" cy="1553835"/>
            <a:chOff x="139502" y="712961"/>
            <a:chExt cx="2107624" cy="4114800"/>
          </a:xfrm>
        </p:grpSpPr>
        <p:grpSp>
          <p:nvGrpSpPr>
            <p:cNvPr id="30" name="Group 29">
              <a:extLst>
                <a:ext uri="{FF2B5EF4-FFF2-40B4-BE49-F238E27FC236}">
                  <a16:creationId xmlns:a16="http://schemas.microsoft.com/office/drawing/2014/main" id="{9AC7507C-1546-389D-8905-0609BE076D6B}"/>
                </a:ext>
              </a:extLst>
            </p:cNvPr>
            <p:cNvGrpSpPr/>
            <p:nvPr/>
          </p:nvGrpSpPr>
          <p:grpSpPr>
            <a:xfrm>
              <a:off x="141329" y="712961"/>
              <a:ext cx="2105797" cy="4114800"/>
              <a:chOff x="141329" y="712961"/>
              <a:chExt cx="2105797" cy="4114800"/>
            </a:xfrm>
          </p:grpSpPr>
          <p:pic>
            <p:nvPicPr>
              <p:cNvPr id="32" name="Picture 10" descr="Graphical user interface, text, application&#10;&#10;Description automatically generated">
                <a:extLst>
                  <a:ext uri="{FF2B5EF4-FFF2-40B4-BE49-F238E27FC236}">
                    <a16:creationId xmlns:a16="http://schemas.microsoft.com/office/drawing/2014/main" id="{95004896-4A34-71D1-B24D-9CED34148885}"/>
                  </a:ext>
                </a:extLst>
              </p:cNvPr>
              <p:cNvPicPr>
                <a:picLocks noChangeAspect="1"/>
              </p:cNvPicPr>
              <p:nvPr/>
            </p:nvPicPr>
            <p:blipFill>
              <a:blip r:embed="rId7"/>
              <a:stretch>
                <a:fillRect/>
              </a:stretch>
            </p:blipFill>
            <p:spPr>
              <a:xfrm>
                <a:off x="189145" y="712961"/>
                <a:ext cx="2010261" cy="4114800"/>
              </a:xfrm>
              <a:prstGeom prst="rect">
                <a:avLst/>
              </a:prstGeom>
            </p:spPr>
          </p:pic>
          <p:sp>
            <p:nvSpPr>
              <p:cNvPr id="33" name="Rectangle 32">
                <a:extLst>
                  <a:ext uri="{FF2B5EF4-FFF2-40B4-BE49-F238E27FC236}">
                    <a16:creationId xmlns:a16="http://schemas.microsoft.com/office/drawing/2014/main" id="{647A1025-E466-46C0-9ECF-46A5FAD99C6E}"/>
                  </a:ext>
                </a:extLst>
              </p:cNvPr>
              <p:cNvSpPr/>
              <p:nvPr/>
            </p:nvSpPr>
            <p:spPr>
              <a:xfrm>
                <a:off x="141329" y="1348688"/>
                <a:ext cx="2105797" cy="6693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AAB486E-35FA-7C19-0D4D-24DCCD40178A}"/>
                </a:ext>
              </a:extLst>
            </p:cNvPr>
            <p:cNvSpPr txBox="1"/>
            <p:nvPr/>
          </p:nvSpPr>
          <p:spPr>
            <a:xfrm>
              <a:off x="139502" y="1317332"/>
              <a:ext cx="2081145" cy="6306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
                  <a:solidFill>
                    <a:schemeClr val="accent6"/>
                  </a:solidFill>
                  <a:highlight>
                    <a:srgbClr val="000000"/>
                  </a:highlight>
                </a:rPr>
                <a:t>64 more tokens earn another $2 reward</a:t>
              </a:r>
              <a:endParaRPr lang="en-US" sz="600">
                <a:solidFill>
                  <a:schemeClr val="accent6"/>
                </a:solidFill>
              </a:endParaRPr>
            </a:p>
          </p:txBody>
        </p:sp>
      </p:grpSp>
      <p:sp>
        <p:nvSpPr>
          <p:cNvPr id="10" name="Rectangle 9">
            <a:extLst>
              <a:ext uri="{FF2B5EF4-FFF2-40B4-BE49-F238E27FC236}">
                <a16:creationId xmlns:a16="http://schemas.microsoft.com/office/drawing/2014/main" id="{303DD9B9-D623-A2AB-6C36-94B8D38273FD}"/>
              </a:ext>
            </a:extLst>
          </p:cNvPr>
          <p:cNvSpPr/>
          <p:nvPr/>
        </p:nvSpPr>
        <p:spPr>
          <a:xfrm>
            <a:off x="5052829" y="1925857"/>
            <a:ext cx="3015814" cy="1583521"/>
          </a:xfrm>
          <a:prstGeom prst="rect">
            <a:avLst/>
          </a:prstGeom>
          <a:noFill/>
          <a:ln>
            <a:solidFill>
              <a:srgbClr val="3D634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3D634E"/>
              </a:solidFill>
              <a:cs typeface="Arial"/>
            </a:endParaRPr>
          </a:p>
        </p:txBody>
      </p:sp>
      <p:sp>
        <p:nvSpPr>
          <p:cNvPr id="37" name="Rectangle 36">
            <a:extLst>
              <a:ext uri="{FF2B5EF4-FFF2-40B4-BE49-F238E27FC236}">
                <a16:creationId xmlns:a16="http://schemas.microsoft.com/office/drawing/2014/main" id="{8C690262-4E5D-C963-CCCA-BBE7AA053B9C}"/>
              </a:ext>
            </a:extLst>
          </p:cNvPr>
          <p:cNvSpPr/>
          <p:nvPr/>
        </p:nvSpPr>
        <p:spPr>
          <a:xfrm>
            <a:off x="5052828" y="3572963"/>
            <a:ext cx="3015814" cy="15835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Arial"/>
            </a:endParaRPr>
          </a:p>
        </p:txBody>
      </p:sp>
      <p:sp>
        <p:nvSpPr>
          <p:cNvPr id="11" name="TextBox 10">
            <a:extLst>
              <a:ext uri="{FF2B5EF4-FFF2-40B4-BE49-F238E27FC236}">
                <a16:creationId xmlns:a16="http://schemas.microsoft.com/office/drawing/2014/main" id="{138B77AF-5997-C9A4-64D4-474020CB598E}"/>
              </a:ext>
            </a:extLst>
          </p:cNvPr>
          <p:cNvSpPr txBox="1"/>
          <p:nvPr/>
        </p:nvSpPr>
        <p:spPr>
          <a:xfrm>
            <a:off x="8041975" y="2359325"/>
            <a:ext cx="11661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tx1">
                    <a:lumMod val="50000"/>
                    <a:lumOff val="50000"/>
                  </a:schemeClr>
                </a:solidFill>
                <a:latin typeface="Catamaran"/>
              </a:rPr>
              <a:t>Without </a:t>
            </a:r>
            <a:endParaRPr lang="en-US" sz="1200">
              <a:solidFill>
                <a:schemeClr val="tx1">
                  <a:lumMod val="50000"/>
                  <a:lumOff val="50000"/>
                </a:schemeClr>
              </a:solidFill>
              <a:latin typeface="Catamaran"/>
            </a:endParaRPr>
          </a:p>
          <a:p>
            <a:pPr algn="ctr"/>
            <a:r>
              <a:rPr lang="en-US" sz="1200" b="1">
                <a:solidFill>
                  <a:schemeClr val="tx1">
                    <a:lumMod val="50000"/>
                    <a:lumOff val="50000"/>
                  </a:schemeClr>
                </a:solidFill>
                <a:latin typeface="Catamaran"/>
              </a:rPr>
              <a:t>Ease of </a:t>
            </a:r>
            <a:endParaRPr lang="en-US" sz="1200">
              <a:solidFill>
                <a:schemeClr val="tx1">
                  <a:lumMod val="50000"/>
                  <a:lumOff val="50000"/>
                </a:schemeClr>
              </a:solidFill>
              <a:latin typeface="Catamaran"/>
            </a:endParaRPr>
          </a:p>
          <a:p>
            <a:pPr algn="ctr"/>
            <a:r>
              <a:rPr lang="en-US" sz="1200" b="1">
                <a:solidFill>
                  <a:schemeClr val="tx1">
                    <a:lumMod val="50000"/>
                    <a:lumOff val="50000"/>
                  </a:schemeClr>
                </a:solidFill>
                <a:latin typeface="Catamaran"/>
              </a:rPr>
              <a:t>Accounting</a:t>
            </a:r>
            <a:endParaRPr lang="en-US" sz="1200">
              <a:solidFill>
                <a:schemeClr val="tx1">
                  <a:lumMod val="50000"/>
                  <a:lumOff val="50000"/>
                </a:schemeClr>
              </a:solidFill>
              <a:latin typeface="Catamaran"/>
            </a:endParaRPr>
          </a:p>
        </p:txBody>
      </p:sp>
      <p:sp>
        <p:nvSpPr>
          <p:cNvPr id="39" name="TextBox 38">
            <a:extLst>
              <a:ext uri="{FF2B5EF4-FFF2-40B4-BE49-F238E27FC236}">
                <a16:creationId xmlns:a16="http://schemas.microsoft.com/office/drawing/2014/main" id="{4C1D777C-C997-B193-69AD-F0732DEEBFBC}"/>
              </a:ext>
            </a:extLst>
          </p:cNvPr>
          <p:cNvSpPr txBox="1"/>
          <p:nvPr/>
        </p:nvSpPr>
        <p:spPr>
          <a:xfrm>
            <a:off x="8043267" y="4073935"/>
            <a:ext cx="11661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tx1">
                    <a:lumMod val="50000"/>
                    <a:lumOff val="50000"/>
                  </a:schemeClr>
                </a:solidFill>
                <a:latin typeface="Catamaran"/>
              </a:rPr>
              <a:t>With</a:t>
            </a:r>
            <a:endParaRPr lang="en-US" sz="1200">
              <a:solidFill>
                <a:schemeClr val="tx1">
                  <a:lumMod val="50000"/>
                  <a:lumOff val="50000"/>
                </a:schemeClr>
              </a:solidFill>
              <a:latin typeface="Catamaran"/>
            </a:endParaRPr>
          </a:p>
          <a:p>
            <a:pPr algn="ctr"/>
            <a:r>
              <a:rPr lang="en-US" sz="1200" b="1">
                <a:solidFill>
                  <a:schemeClr val="tx1">
                    <a:lumMod val="50000"/>
                    <a:lumOff val="50000"/>
                  </a:schemeClr>
                </a:solidFill>
                <a:latin typeface="Catamaran"/>
              </a:rPr>
              <a:t>Ease of </a:t>
            </a:r>
            <a:endParaRPr lang="en-US" sz="1200">
              <a:solidFill>
                <a:schemeClr val="tx1">
                  <a:lumMod val="50000"/>
                  <a:lumOff val="50000"/>
                </a:schemeClr>
              </a:solidFill>
              <a:latin typeface="Catamaran"/>
            </a:endParaRPr>
          </a:p>
          <a:p>
            <a:pPr algn="ctr"/>
            <a:r>
              <a:rPr lang="en-US" sz="1200" b="1">
                <a:solidFill>
                  <a:schemeClr val="tx1">
                    <a:lumMod val="50000"/>
                    <a:lumOff val="50000"/>
                  </a:schemeClr>
                </a:solidFill>
                <a:latin typeface="Catamaran"/>
              </a:rPr>
              <a:t>Accounting</a:t>
            </a:r>
            <a:endParaRPr lang="en-US" sz="1200">
              <a:solidFill>
                <a:schemeClr val="tx1">
                  <a:lumMod val="50000"/>
                  <a:lumOff val="50000"/>
                </a:schemeClr>
              </a:solidFill>
              <a:latin typeface="Catamaran"/>
            </a:endParaRPr>
          </a:p>
        </p:txBody>
      </p:sp>
      <p:pic>
        <p:nvPicPr>
          <p:cNvPr id="9" name="Picture 11">
            <a:extLst>
              <a:ext uri="{FF2B5EF4-FFF2-40B4-BE49-F238E27FC236}">
                <a16:creationId xmlns:a16="http://schemas.microsoft.com/office/drawing/2014/main" id="{04BF3A8F-CD11-C359-C722-E71637307D19}"/>
              </a:ext>
            </a:extLst>
          </p:cNvPr>
          <p:cNvPicPr>
            <a:picLocks noChangeAspect="1"/>
          </p:cNvPicPr>
          <p:nvPr/>
        </p:nvPicPr>
        <p:blipFill>
          <a:blip r:embed="rId8"/>
          <a:stretch>
            <a:fillRect/>
          </a:stretch>
        </p:blipFill>
        <p:spPr>
          <a:xfrm>
            <a:off x="1054478" y="2176990"/>
            <a:ext cx="1170842" cy="285052"/>
          </a:xfrm>
          <a:prstGeom prst="rect">
            <a:avLst/>
          </a:prstGeom>
        </p:spPr>
      </p:pic>
      <p:pic>
        <p:nvPicPr>
          <p:cNvPr id="2" name="Picture 5" descr="A picture containing text, clipart, screenshot, businesscard&#10;&#10;Description automatically generated">
            <a:extLst>
              <a:ext uri="{FF2B5EF4-FFF2-40B4-BE49-F238E27FC236}">
                <a16:creationId xmlns:a16="http://schemas.microsoft.com/office/drawing/2014/main" id="{60B07222-7594-8400-5D5B-E23BC5EDE43B}"/>
              </a:ext>
            </a:extLst>
          </p:cNvPr>
          <p:cNvPicPr>
            <a:picLocks noChangeAspect="1"/>
          </p:cNvPicPr>
          <p:nvPr/>
        </p:nvPicPr>
        <p:blipFill>
          <a:blip r:embed="rId8"/>
          <a:stretch>
            <a:fillRect/>
          </a:stretch>
        </p:blipFill>
        <p:spPr>
          <a:xfrm>
            <a:off x="5147733" y="2163910"/>
            <a:ext cx="1173339" cy="286515"/>
          </a:xfrm>
          <a:prstGeom prst="rect">
            <a:avLst/>
          </a:prstGeom>
        </p:spPr>
      </p:pic>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2AE5E46C-47B4-A59A-FD71-E9260198EF26}"/>
                  </a:ext>
                </a:extLst>
              </p14:cNvPr>
              <p14:cNvContentPartPr/>
              <p14:nvPr/>
            </p14:nvContentPartPr>
            <p14:xfrm>
              <a:off x="2179760" y="2179764"/>
              <a:ext cx="23400" cy="60120"/>
            </p14:xfrm>
          </p:contentPart>
        </mc:Choice>
        <mc:Fallback xmlns="">
          <p:pic>
            <p:nvPicPr>
              <p:cNvPr id="13" name="Ink 12">
                <a:extLst>
                  <a:ext uri="{FF2B5EF4-FFF2-40B4-BE49-F238E27FC236}">
                    <a16:creationId xmlns:a16="http://schemas.microsoft.com/office/drawing/2014/main" id="{2AE5E46C-47B4-A59A-FD71-E9260198EF26}"/>
                  </a:ext>
                </a:extLst>
              </p:cNvPr>
              <p:cNvPicPr/>
              <p:nvPr/>
            </p:nvPicPr>
            <p:blipFill>
              <a:blip r:embed="rId10"/>
              <a:stretch>
                <a:fillRect/>
              </a:stretch>
            </p:blipFill>
            <p:spPr>
              <a:xfrm>
                <a:off x="2164280" y="2164284"/>
                <a:ext cx="540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9">
                <a:extLst>
                  <a:ext uri="{FF2B5EF4-FFF2-40B4-BE49-F238E27FC236}">
                    <a16:creationId xmlns:a16="http://schemas.microsoft.com/office/drawing/2014/main" id="{9BE17765-9473-8B1A-AAF0-633BA6D59B6C}"/>
                  </a:ext>
                </a:extLst>
              </p14:cNvPr>
              <p14:cNvContentPartPr/>
              <p14:nvPr/>
            </p14:nvContentPartPr>
            <p14:xfrm>
              <a:off x="1073560" y="2419804"/>
              <a:ext cx="1125000" cy="34920"/>
            </p14:xfrm>
          </p:contentPart>
        </mc:Choice>
        <mc:Fallback xmlns="">
          <p:pic>
            <p:nvPicPr>
              <p:cNvPr id="38" name="Ink 39">
                <a:extLst>
                  <a:ext uri="{FF2B5EF4-FFF2-40B4-BE49-F238E27FC236}">
                    <a16:creationId xmlns:a16="http://schemas.microsoft.com/office/drawing/2014/main" id="{9BE17765-9473-8B1A-AAF0-633BA6D59B6C}"/>
                  </a:ext>
                </a:extLst>
              </p:cNvPr>
              <p:cNvPicPr/>
              <p:nvPr/>
            </p:nvPicPr>
            <p:blipFill>
              <a:blip r:embed="rId12"/>
              <a:stretch>
                <a:fillRect/>
              </a:stretch>
            </p:blipFill>
            <p:spPr>
              <a:xfrm>
                <a:off x="1066000" y="2412321"/>
                <a:ext cx="1140120" cy="4988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0" name="Ink 39">
                <a:extLst>
                  <a:ext uri="{FF2B5EF4-FFF2-40B4-BE49-F238E27FC236}">
                    <a16:creationId xmlns:a16="http://schemas.microsoft.com/office/drawing/2014/main" id="{8DB8C84C-45A0-8ACC-8A05-3D1D1F40A2B9}"/>
                  </a:ext>
                </a:extLst>
              </p14:cNvPr>
              <p14:cNvContentPartPr/>
              <p14:nvPr/>
            </p14:nvContentPartPr>
            <p14:xfrm>
              <a:off x="2089535" y="2428865"/>
              <a:ext cx="74160" cy="21240"/>
            </p14:xfrm>
          </p:contentPart>
        </mc:Choice>
        <mc:Fallback xmlns="">
          <p:pic>
            <p:nvPicPr>
              <p:cNvPr id="40" name="Ink 39">
                <a:extLst>
                  <a:ext uri="{FF2B5EF4-FFF2-40B4-BE49-F238E27FC236}">
                    <a16:creationId xmlns:a16="http://schemas.microsoft.com/office/drawing/2014/main" id="{8DB8C84C-45A0-8ACC-8A05-3D1D1F40A2B9}"/>
                  </a:ext>
                </a:extLst>
              </p:cNvPr>
              <p:cNvPicPr/>
              <p:nvPr/>
            </p:nvPicPr>
            <p:blipFill>
              <a:blip r:embed="rId14"/>
              <a:stretch>
                <a:fillRect/>
              </a:stretch>
            </p:blipFill>
            <p:spPr>
              <a:xfrm>
                <a:off x="2074055" y="2413385"/>
                <a:ext cx="104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240AEC67-E498-162B-2E87-7F8EA696A8F5}"/>
                  </a:ext>
                </a:extLst>
              </p14:cNvPr>
              <p14:cNvContentPartPr/>
              <p14:nvPr/>
            </p14:nvContentPartPr>
            <p14:xfrm>
              <a:off x="2182055" y="2175065"/>
              <a:ext cx="25920" cy="57960"/>
            </p14:xfrm>
          </p:contentPart>
        </mc:Choice>
        <mc:Fallback xmlns="">
          <p:pic>
            <p:nvPicPr>
              <p:cNvPr id="46" name="Ink 45">
                <a:extLst>
                  <a:ext uri="{FF2B5EF4-FFF2-40B4-BE49-F238E27FC236}">
                    <a16:creationId xmlns:a16="http://schemas.microsoft.com/office/drawing/2014/main" id="{240AEC67-E498-162B-2E87-7F8EA696A8F5}"/>
                  </a:ext>
                </a:extLst>
              </p:cNvPr>
              <p:cNvPicPr/>
              <p:nvPr/>
            </p:nvPicPr>
            <p:blipFill>
              <a:blip r:embed="rId16"/>
              <a:stretch>
                <a:fillRect/>
              </a:stretch>
            </p:blipFill>
            <p:spPr>
              <a:xfrm>
                <a:off x="2171615" y="2164689"/>
                <a:ext cx="46080" cy="7799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9">
                <a:extLst>
                  <a:ext uri="{FF2B5EF4-FFF2-40B4-BE49-F238E27FC236}">
                    <a16:creationId xmlns:a16="http://schemas.microsoft.com/office/drawing/2014/main" id="{7A70D4AC-50A8-9872-2959-DAE0484242A8}"/>
                  </a:ext>
                </a:extLst>
              </p14:cNvPr>
              <p14:cNvContentPartPr/>
              <p14:nvPr/>
            </p14:nvContentPartPr>
            <p14:xfrm>
              <a:off x="1066775" y="2424545"/>
              <a:ext cx="28080" cy="32760"/>
            </p14:xfrm>
          </p:contentPart>
        </mc:Choice>
        <mc:Fallback xmlns="">
          <p:pic>
            <p:nvPicPr>
              <p:cNvPr id="49" name="Ink 49">
                <a:extLst>
                  <a:ext uri="{FF2B5EF4-FFF2-40B4-BE49-F238E27FC236}">
                    <a16:creationId xmlns:a16="http://schemas.microsoft.com/office/drawing/2014/main" id="{7A70D4AC-50A8-9872-2959-DAE0484242A8}"/>
                  </a:ext>
                </a:extLst>
              </p:cNvPr>
              <p:cNvPicPr/>
              <p:nvPr/>
            </p:nvPicPr>
            <p:blipFill>
              <a:blip r:embed="rId18"/>
              <a:stretch>
                <a:fillRect/>
              </a:stretch>
            </p:blipFill>
            <p:spPr>
              <a:xfrm>
                <a:off x="1056335" y="2414105"/>
                <a:ext cx="482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 name="Ink 50">
                <a:extLst>
                  <a:ext uri="{FF2B5EF4-FFF2-40B4-BE49-F238E27FC236}">
                    <a16:creationId xmlns:a16="http://schemas.microsoft.com/office/drawing/2014/main" id="{BCB5D3FF-6FB8-18D0-105C-1E11EC05C150}"/>
                  </a:ext>
                </a:extLst>
              </p14:cNvPr>
              <p14:cNvContentPartPr/>
              <p14:nvPr/>
            </p14:nvContentPartPr>
            <p14:xfrm>
              <a:off x="2311295" y="2290265"/>
              <a:ext cx="88200" cy="239400"/>
            </p14:xfrm>
          </p:contentPart>
        </mc:Choice>
        <mc:Fallback xmlns="">
          <p:pic>
            <p:nvPicPr>
              <p:cNvPr id="51" name="Ink 50">
                <a:extLst>
                  <a:ext uri="{FF2B5EF4-FFF2-40B4-BE49-F238E27FC236}">
                    <a16:creationId xmlns:a16="http://schemas.microsoft.com/office/drawing/2014/main" id="{BCB5D3FF-6FB8-18D0-105C-1E11EC05C150}"/>
                  </a:ext>
                </a:extLst>
              </p:cNvPr>
              <p:cNvPicPr/>
              <p:nvPr/>
            </p:nvPicPr>
            <p:blipFill>
              <a:blip r:embed="rId20"/>
              <a:stretch>
                <a:fillRect/>
              </a:stretch>
            </p:blipFill>
            <p:spPr>
              <a:xfrm>
                <a:off x="2303735" y="2282694"/>
                <a:ext cx="103320" cy="25454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2" name="Ink 51">
                <a:extLst>
                  <a:ext uri="{FF2B5EF4-FFF2-40B4-BE49-F238E27FC236}">
                    <a16:creationId xmlns:a16="http://schemas.microsoft.com/office/drawing/2014/main" id="{1EBB0456-D721-8217-8B69-BC52153B3B19}"/>
                  </a:ext>
                </a:extLst>
              </p14:cNvPr>
              <p14:cNvContentPartPr/>
              <p14:nvPr/>
            </p14:nvContentPartPr>
            <p14:xfrm>
              <a:off x="2250309" y="2151017"/>
              <a:ext cx="159840" cy="353520"/>
            </p14:xfrm>
          </p:contentPart>
        </mc:Choice>
        <mc:Fallback xmlns="">
          <p:pic>
            <p:nvPicPr>
              <p:cNvPr id="52" name="Ink 51">
                <a:extLst>
                  <a:ext uri="{FF2B5EF4-FFF2-40B4-BE49-F238E27FC236}">
                    <a16:creationId xmlns:a16="http://schemas.microsoft.com/office/drawing/2014/main" id="{1EBB0456-D721-8217-8B69-BC52153B3B19}"/>
                  </a:ext>
                </a:extLst>
              </p:cNvPr>
              <p:cNvPicPr/>
              <p:nvPr/>
            </p:nvPicPr>
            <p:blipFill>
              <a:blip r:embed="rId22"/>
              <a:stretch>
                <a:fillRect/>
              </a:stretch>
            </p:blipFill>
            <p:spPr>
              <a:xfrm>
                <a:off x="2242749" y="2143457"/>
                <a:ext cx="174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6" name="Ink 55">
                <a:extLst>
                  <a:ext uri="{FF2B5EF4-FFF2-40B4-BE49-F238E27FC236}">
                    <a16:creationId xmlns:a16="http://schemas.microsoft.com/office/drawing/2014/main" id="{AFB28D6A-F40A-4CF0-23E7-816EF932DB83}"/>
                  </a:ext>
                </a:extLst>
              </p14:cNvPr>
              <p14:cNvContentPartPr/>
              <p14:nvPr/>
            </p14:nvContentPartPr>
            <p14:xfrm>
              <a:off x="6340542" y="2149669"/>
              <a:ext cx="69480" cy="352440"/>
            </p14:xfrm>
          </p:contentPart>
        </mc:Choice>
        <mc:Fallback xmlns="">
          <p:pic>
            <p:nvPicPr>
              <p:cNvPr id="56" name="Ink 55">
                <a:extLst>
                  <a:ext uri="{FF2B5EF4-FFF2-40B4-BE49-F238E27FC236}">
                    <a16:creationId xmlns:a16="http://schemas.microsoft.com/office/drawing/2014/main" id="{AFB28D6A-F40A-4CF0-23E7-816EF932DB83}"/>
                  </a:ext>
                </a:extLst>
              </p:cNvPr>
              <p:cNvPicPr/>
              <p:nvPr/>
            </p:nvPicPr>
            <p:blipFill>
              <a:blip r:embed="rId24"/>
              <a:stretch>
                <a:fillRect/>
              </a:stretch>
            </p:blipFill>
            <p:spPr>
              <a:xfrm>
                <a:off x="6330102" y="2139229"/>
                <a:ext cx="896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7" name="Ink 56">
                <a:extLst>
                  <a:ext uri="{FF2B5EF4-FFF2-40B4-BE49-F238E27FC236}">
                    <a16:creationId xmlns:a16="http://schemas.microsoft.com/office/drawing/2014/main" id="{EEE6A923-FBEC-0752-529A-B9F78F2C59F8}"/>
                  </a:ext>
                </a:extLst>
              </p14:cNvPr>
              <p14:cNvContentPartPr/>
              <p14:nvPr/>
            </p14:nvContentPartPr>
            <p14:xfrm>
              <a:off x="5096022" y="2150029"/>
              <a:ext cx="44280" cy="351000"/>
            </p14:xfrm>
          </p:contentPart>
        </mc:Choice>
        <mc:Fallback xmlns="">
          <p:pic>
            <p:nvPicPr>
              <p:cNvPr id="57" name="Ink 56">
                <a:extLst>
                  <a:ext uri="{FF2B5EF4-FFF2-40B4-BE49-F238E27FC236}">
                    <a16:creationId xmlns:a16="http://schemas.microsoft.com/office/drawing/2014/main" id="{EEE6A923-FBEC-0752-529A-B9F78F2C59F8}"/>
                  </a:ext>
                </a:extLst>
              </p:cNvPr>
              <p:cNvPicPr/>
              <p:nvPr/>
            </p:nvPicPr>
            <p:blipFill>
              <a:blip r:embed="rId26"/>
              <a:stretch>
                <a:fillRect/>
              </a:stretch>
            </p:blipFill>
            <p:spPr>
              <a:xfrm>
                <a:off x="5088462" y="2142461"/>
                <a:ext cx="59400" cy="36613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A771DAA8-2883-F1AA-23BD-4F8BA4FBB667}"/>
                  </a:ext>
                </a:extLst>
              </p14:cNvPr>
              <p14:cNvContentPartPr/>
              <p14:nvPr/>
            </p14:nvContentPartPr>
            <p14:xfrm>
              <a:off x="5123742" y="2170189"/>
              <a:ext cx="21240" cy="316800"/>
            </p14:xfrm>
          </p:contentPart>
        </mc:Choice>
        <mc:Fallback xmlns="">
          <p:pic>
            <p:nvPicPr>
              <p:cNvPr id="58" name="Ink 57">
                <a:extLst>
                  <a:ext uri="{FF2B5EF4-FFF2-40B4-BE49-F238E27FC236}">
                    <a16:creationId xmlns:a16="http://schemas.microsoft.com/office/drawing/2014/main" id="{A771DAA8-2883-F1AA-23BD-4F8BA4FBB667}"/>
                  </a:ext>
                </a:extLst>
              </p:cNvPr>
              <p:cNvPicPr/>
              <p:nvPr/>
            </p:nvPicPr>
            <p:blipFill>
              <a:blip r:embed="rId28"/>
              <a:stretch>
                <a:fillRect/>
              </a:stretch>
            </p:blipFill>
            <p:spPr>
              <a:xfrm>
                <a:off x="5116182" y="2162629"/>
                <a:ext cx="363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 name="Ink 5">
                <a:extLst>
                  <a:ext uri="{FF2B5EF4-FFF2-40B4-BE49-F238E27FC236}">
                    <a16:creationId xmlns:a16="http://schemas.microsoft.com/office/drawing/2014/main" id="{61D3BDB2-698E-A0DC-8EF4-BD1A0BE0F1FB}"/>
                  </a:ext>
                </a:extLst>
              </p14:cNvPr>
              <p14:cNvContentPartPr/>
              <p14:nvPr/>
            </p14:nvContentPartPr>
            <p14:xfrm>
              <a:off x="2320516" y="2330727"/>
              <a:ext cx="39600" cy="149040"/>
            </p14:xfrm>
          </p:contentPart>
        </mc:Choice>
        <mc:Fallback xmlns="">
          <p:pic>
            <p:nvPicPr>
              <p:cNvPr id="6" name="Ink 5">
                <a:extLst>
                  <a:ext uri="{FF2B5EF4-FFF2-40B4-BE49-F238E27FC236}">
                    <a16:creationId xmlns:a16="http://schemas.microsoft.com/office/drawing/2014/main" id="{61D3BDB2-698E-A0DC-8EF4-BD1A0BE0F1FB}"/>
                  </a:ext>
                </a:extLst>
              </p:cNvPr>
              <p:cNvPicPr/>
              <p:nvPr/>
            </p:nvPicPr>
            <p:blipFill>
              <a:blip r:embed="rId30"/>
              <a:stretch>
                <a:fillRect/>
              </a:stretch>
            </p:blipFill>
            <p:spPr>
              <a:xfrm>
                <a:off x="2312956" y="2323185"/>
                <a:ext cx="54720" cy="164124"/>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 name="Ink 6">
                <a:extLst>
                  <a:ext uri="{FF2B5EF4-FFF2-40B4-BE49-F238E27FC236}">
                    <a16:creationId xmlns:a16="http://schemas.microsoft.com/office/drawing/2014/main" id="{0A6DE621-F3D4-3E31-C320-3E26934BA215}"/>
                  </a:ext>
                </a:extLst>
              </p14:cNvPr>
              <p14:cNvContentPartPr/>
              <p14:nvPr/>
            </p14:nvContentPartPr>
            <p14:xfrm>
              <a:off x="2232676" y="2154327"/>
              <a:ext cx="118080" cy="365040"/>
            </p14:xfrm>
          </p:contentPart>
        </mc:Choice>
        <mc:Fallback xmlns="">
          <p:pic>
            <p:nvPicPr>
              <p:cNvPr id="7" name="Ink 6">
                <a:extLst>
                  <a:ext uri="{FF2B5EF4-FFF2-40B4-BE49-F238E27FC236}">
                    <a16:creationId xmlns:a16="http://schemas.microsoft.com/office/drawing/2014/main" id="{0A6DE621-F3D4-3E31-C320-3E26934BA215}"/>
                  </a:ext>
                </a:extLst>
              </p:cNvPr>
              <p:cNvPicPr/>
              <p:nvPr/>
            </p:nvPicPr>
            <p:blipFill>
              <a:blip r:embed="rId32"/>
              <a:stretch>
                <a:fillRect/>
              </a:stretch>
            </p:blipFill>
            <p:spPr>
              <a:xfrm>
                <a:off x="2217196" y="2138862"/>
                <a:ext cx="148680" cy="39561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 name="Ink 13">
                <a:extLst>
                  <a:ext uri="{FF2B5EF4-FFF2-40B4-BE49-F238E27FC236}">
                    <a16:creationId xmlns:a16="http://schemas.microsoft.com/office/drawing/2014/main" id="{A55863AD-28DC-74AF-9516-6BC434C15FA7}"/>
                  </a:ext>
                </a:extLst>
              </p14:cNvPr>
              <p14:cNvContentPartPr/>
              <p14:nvPr/>
            </p14:nvContentPartPr>
            <p14:xfrm>
              <a:off x="985636" y="2177367"/>
              <a:ext cx="55800" cy="376920"/>
            </p14:xfrm>
          </p:contentPart>
        </mc:Choice>
        <mc:Fallback xmlns="">
          <p:pic>
            <p:nvPicPr>
              <p:cNvPr id="14" name="Ink 13">
                <a:extLst>
                  <a:ext uri="{FF2B5EF4-FFF2-40B4-BE49-F238E27FC236}">
                    <a16:creationId xmlns:a16="http://schemas.microsoft.com/office/drawing/2014/main" id="{A55863AD-28DC-74AF-9516-6BC434C15FA7}"/>
                  </a:ext>
                </a:extLst>
              </p:cNvPr>
              <p:cNvPicPr/>
              <p:nvPr/>
            </p:nvPicPr>
            <p:blipFill>
              <a:blip r:embed="rId34"/>
              <a:stretch>
                <a:fillRect/>
              </a:stretch>
            </p:blipFill>
            <p:spPr>
              <a:xfrm>
                <a:off x="970156" y="2161887"/>
                <a:ext cx="864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E419033D-F54C-8E2E-F144-485636871B9D}"/>
                  </a:ext>
                </a:extLst>
              </p14:cNvPr>
              <p14:cNvContentPartPr/>
              <p14:nvPr/>
            </p14:nvContentPartPr>
            <p14:xfrm>
              <a:off x="5105120" y="2147102"/>
              <a:ext cx="37440" cy="351360"/>
            </p14:xfrm>
          </p:contentPart>
        </mc:Choice>
        <mc:Fallback xmlns="">
          <p:pic>
            <p:nvPicPr>
              <p:cNvPr id="16" name="Ink 15">
                <a:extLst>
                  <a:ext uri="{FF2B5EF4-FFF2-40B4-BE49-F238E27FC236}">
                    <a16:creationId xmlns:a16="http://schemas.microsoft.com/office/drawing/2014/main" id="{E419033D-F54C-8E2E-F144-485636871B9D}"/>
                  </a:ext>
                </a:extLst>
              </p:cNvPr>
              <p:cNvPicPr/>
              <p:nvPr/>
            </p:nvPicPr>
            <p:blipFill>
              <a:blip r:embed="rId36"/>
              <a:stretch>
                <a:fillRect/>
              </a:stretch>
            </p:blipFill>
            <p:spPr>
              <a:xfrm>
                <a:off x="5089490" y="2131622"/>
                <a:ext cx="68337"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Ink 18">
                <a:extLst>
                  <a:ext uri="{FF2B5EF4-FFF2-40B4-BE49-F238E27FC236}">
                    <a16:creationId xmlns:a16="http://schemas.microsoft.com/office/drawing/2014/main" id="{3993738C-1396-D174-866E-FC914D91FA6C}"/>
                  </a:ext>
                </a:extLst>
              </p14:cNvPr>
              <p14:cNvContentPartPr/>
              <p14:nvPr/>
            </p14:nvContentPartPr>
            <p14:xfrm>
              <a:off x="5114509" y="2221229"/>
              <a:ext cx="28080" cy="148320"/>
            </p14:xfrm>
          </p:contentPart>
        </mc:Choice>
        <mc:Fallback xmlns="">
          <p:pic>
            <p:nvPicPr>
              <p:cNvPr id="19" name="Ink 18">
                <a:extLst>
                  <a:ext uri="{FF2B5EF4-FFF2-40B4-BE49-F238E27FC236}">
                    <a16:creationId xmlns:a16="http://schemas.microsoft.com/office/drawing/2014/main" id="{3993738C-1396-D174-866E-FC914D91FA6C}"/>
                  </a:ext>
                </a:extLst>
              </p:cNvPr>
              <p:cNvPicPr/>
              <p:nvPr/>
            </p:nvPicPr>
            <p:blipFill>
              <a:blip r:embed="rId38"/>
              <a:stretch>
                <a:fillRect/>
              </a:stretch>
            </p:blipFill>
            <p:spPr>
              <a:xfrm>
                <a:off x="5099029" y="2205749"/>
                <a:ext cx="586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Ink 19">
                <a:extLst>
                  <a:ext uri="{FF2B5EF4-FFF2-40B4-BE49-F238E27FC236}">
                    <a16:creationId xmlns:a16="http://schemas.microsoft.com/office/drawing/2014/main" id="{658EB825-8820-E6C8-BD2F-117A232A3848}"/>
                  </a:ext>
                </a:extLst>
              </p14:cNvPr>
              <p14:cNvContentPartPr/>
              <p14:nvPr/>
            </p14:nvContentPartPr>
            <p14:xfrm>
              <a:off x="5130709" y="2445149"/>
              <a:ext cx="9720" cy="48960"/>
            </p14:xfrm>
          </p:contentPart>
        </mc:Choice>
        <mc:Fallback xmlns="">
          <p:pic>
            <p:nvPicPr>
              <p:cNvPr id="20" name="Ink 19">
                <a:extLst>
                  <a:ext uri="{FF2B5EF4-FFF2-40B4-BE49-F238E27FC236}">
                    <a16:creationId xmlns:a16="http://schemas.microsoft.com/office/drawing/2014/main" id="{658EB825-8820-E6C8-BD2F-117A232A3848}"/>
                  </a:ext>
                </a:extLst>
              </p:cNvPr>
              <p:cNvPicPr/>
              <p:nvPr/>
            </p:nvPicPr>
            <p:blipFill>
              <a:blip r:embed="rId40"/>
              <a:stretch>
                <a:fillRect/>
              </a:stretch>
            </p:blipFill>
            <p:spPr>
              <a:xfrm>
                <a:off x="5115229" y="2429669"/>
                <a:ext cx="403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Ink 33">
                <a:extLst>
                  <a:ext uri="{FF2B5EF4-FFF2-40B4-BE49-F238E27FC236}">
                    <a16:creationId xmlns:a16="http://schemas.microsoft.com/office/drawing/2014/main" id="{BF957B30-A98A-5B27-8167-135923B1BCFC}"/>
                  </a:ext>
                </a:extLst>
              </p14:cNvPr>
              <p14:cNvContentPartPr/>
              <p14:nvPr/>
            </p14:nvContentPartPr>
            <p14:xfrm>
              <a:off x="5126029" y="2269829"/>
              <a:ext cx="14040" cy="212760"/>
            </p14:xfrm>
          </p:contentPart>
        </mc:Choice>
        <mc:Fallback xmlns="">
          <p:pic>
            <p:nvPicPr>
              <p:cNvPr id="34" name="Ink 33">
                <a:extLst>
                  <a:ext uri="{FF2B5EF4-FFF2-40B4-BE49-F238E27FC236}">
                    <a16:creationId xmlns:a16="http://schemas.microsoft.com/office/drawing/2014/main" id="{BF957B30-A98A-5B27-8167-135923B1BCFC}"/>
                  </a:ext>
                </a:extLst>
              </p:cNvPr>
              <p:cNvPicPr/>
              <p:nvPr/>
            </p:nvPicPr>
            <p:blipFill>
              <a:blip r:embed="rId42"/>
              <a:stretch>
                <a:fillRect/>
              </a:stretch>
            </p:blipFill>
            <p:spPr>
              <a:xfrm>
                <a:off x="5110936" y="2254349"/>
                <a:ext cx="43875"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Ink 34">
                <a:extLst>
                  <a:ext uri="{FF2B5EF4-FFF2-40B4-BE49-F238E27FC236}">
                    <a16:creationId xmlns:a16="http://schemas.microsoft.com/office/drawing/2014/main" id="{4C7D3419-F47B-1F36-4B58-616F51A4B0BF}"/>
                  </a:ext>
                </a:extLst>
              </p14:cNvPr>
              <p14:cNvContentPartPr/>
              <p14:nvPr/>
            </p14:nvContentPartPr>
            <p14:xfrm>
              <a:off x="2191215" y="2133447"/>
              <a:ext cx="23400" cy="113400"/>
            </p14:xfrm>
          </p:contentPart>
        </mc:Choice>
        <mc:Fallback xmlns="">
          <p:pic>
            <p:nvPicPr>
              <p:cNvPr id="35" name="Ink 34">
                <a:extLst>
                  <a:ext uri="{FF2B5EF4-FFF2-40B4-BE49-F238E27FC236}">
                    <a16:creationId xmlns:a16="http://schemas.microsoft.com/office/drawing/2014/main" id="{4C7D3419-F47B-1F36-4B58-616F51A4B0BF}"/>
                  </a:ext>
                </a:extLst>
              </p:cNvPr>
              <p:cNvPicPr/>
              <p:nvPr/>
            </p:nvPicPr>
            <p:blipFill>
              <a:blip r:embed="rId44"/>
              <a:stretch>
                <a:fillRect/>
              </a:stretch>
            </p:blipFill>
            <p:spPr>
              <a:xfrm>
                <a:off x="2175735" y="2118016"/>
                <a:ext cx="54000" cy="143903"/>
              </a:xfrm>
              <a:prstGeom prst="rect">
                <a:avLst/>
              </a:prstGeom>
            </p:spPr>
          </p:pic>
        </mc:Fallback>
      </mc:AlternateContent>
    </p:spTree>
    <p:extLst>
      <p:ext uri="{BB962C8B-B14F-4D97-AF65-F5344CB8AC3E}">
        <p14:creationId xmlns:p14="http://schemas.microsoft.com/office/powerpoint/2010/main" val="3745716883"/>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Merging Designs </a:t>
            </a: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grpSp>
        <p:nvGrpSpPr>
          <p:cNvPr id="14" name="Group 13">
            <a:extLst>
              <a:ext uri="{FF2B5EF4-FFF2-40B4-BE49-F238E27FC236}">
                <a16:creationId xmlns:a16="http://schemas.microsoft.com/office/drawing/2014/main" id="{92F5BB41-BAC9-28B6-B31E-C50A09DBDC37}"/>
              </a:ext>
            </a:extLst>
          </p:cNvPr>
          <p:cNvGrpSpPr/>
          <p:nvPr/>
        </p:nvGrpSpPr>
        <p:grpSpPr>
          <a:xfrm>
            <a:off x="5004783" y="1864324"/>
            <a:ext cx="2867203" cy="974964"/>
            <a:chOff x="5335438" y="1652948"/>
            <a:chExt cx="2867203" cy="974964"/>
          </a:xfrm>
        </p:grpSpPr>
        <p:pic>
          <p:nvPicPr>
            <p:cNvPr id="12" name="Picture 12" descr="Table&#10;&#10;Description automatically generated">
              <a:extLst>
                <a:ext uri="{FF2B5EF4-FFF2-40B4-BE49-F238E27FC236}">
                  <a16:creationId xmlns:a16="http://schemas.microsoft.com/office/drawing/2014/main" id="{613A329A-B23B-5C87-4676-F27D4EE3BE72}"/>
                </a:ext>
              </a:extLst>
            </p:cNvPr>
            <p:cNvPicPr>
              <a:picLocks noChangeAspect="1"/>
            </p:cNvPicPr>
            <p:nvPr/>
          </p:nvPicPr>
          <p:blipFill>
            <a:blip r:embed="rId4"/>
            <a:stretch>
              <a:fillRect/>
            </a:stretch>
          </p:blipFill>
          <p:spPr>
            <a:xfrm>
              <a:off x="5335438" y="1652948"/>
              <a:ext cx="2867203" cy="974964"/>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7596C910-FC26-3AAC-25D4-63CC0A0173C2}"/>
                </a:ext>
              </a:extLst>
            </p:cNvPr>
            <p:cNvSpPr/>
            <p:nvPr/>
          </p:nvSpPr>
          <p:spPr>
            <a:xfrm>
              <a:off x="7857236" y="1848305"/>
              <a:ext cx="328954" cy="240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1926"/>
                </a:solidFill>
                <a:cs typeface="Arial"/>
              </a:endParaRPr>
            </a:p>
          </p:txBody>
        </p:sp>
      </p:grpSp>
      <p:sp>
        <p:nvSpPr>
          <p:cNvPr id="15" name="TextBox 14">
            <a:extLst>
              <a:ext uri="{FF2B5EF4-FFF2-40B4-BE49-F238E27FC236}">
                <a16:creationId xmlns:a16="http://schemas.microsoft.com/office/drawing/2014/main" id="{ED8EDFCA-EC3A-8482-11ED-33DC64B16305}"/>
              </a:ext>
            </a:extLst>
          </p:cNvPr>
          <p:cNvSpPr txBox="1"/>
          <p:nvPr/>
        </p:nvSpPr>
        <p:spPr>
          <a:xfrm>
            <a:off x="1380766" y="1416180"/>
            <a:ext cx="24520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lumMod val="75000"/>
                  </a:schemeClr>
                </a:solidFill>
                <a:latin typeface="Catamaran"/>
              </a:rPr>
              <a:t>Before Merge – 4 Designs</a:t>
            </a:r>
          </a:p>
        </p:txBody>
      </p:sp>
      <p:sp>
        <p:nvSpPr>
          <p:cNvPr id="23" name="TextBox 22">
            <a:extLst>
              <a:ext uri="{FF2B5EF4-FFF2-40B4-BE49-F238E27FC236}">
                <a16:creationId xmlns:a16="http://schemas.microsoft.com/office/drawing/2014/main" id="{09498F84-9221-AECC-6CEF-876279F25A59}"/>
              </a:ext>
            </a:extLst>
          </p:cNvPr>
          <p:cNvSpPr txBox="1"/>
          <p:nvPr/>
        </p:nvSpPr>
        <p:spPr>
          <a:xfrm>
            <a:off x="5238020" y="1416179"/>
            <a:ext cx="24790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latin typeface="Catamaran"/>
              </a:rPr>
              <a:t>After Merge – 2 Designs</a:t>
            </a:r>
          </a:p>
        </p:txBody>
      </p:sp>
      <p:sp>
        <p:nvSpPr>
          <p:cNvPr id="18" name="TextBox 17">
            <a:extLst>
              <a:ext uri="{FF2B5EF4-FFF2-40B4-BE49-F238E27FC236}">
                <a16:creationId xmlns:a16="http://schemas.microsoft.com/office/drawing/2014/main" id="{2889EC9B-3174-9D50-B2C2-B96A47EB49C7}"/>
              </a:ext>
            </a:extLst>
          </p:cNvPr>
          <p:cNvSpPr txBox="1"/>
          <p:nvPr/>
        </p:nvSpPr>
        <p:spPr>
          <a:xfrm>
            <a:off x="792604" y="3413226"/>
            <a:ext cx="774278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tamaran"/>
              </a:rPr>
              <a:t>After the merge to (1) Without Ease of Accounting and (2) With Ease of Accounting, the intrinsic motivation turned out to be significant and showed a clear pattern between the 2 different groups.</a:t>
            </a:r>
            <a:endParaRPr lang="en-US"/>
          </a:p>
          <a:p>
            <a:endParaRPr lang="en-US">
              <a:latin typeface="Catamaran"/>
            </a:endParaRPr>
          </a:p>
          <a:p>
            <a:pPr marL="457200" indent="-298450"/>
            <a:endParaRPr lang="en-US"/>
          </a:p>
          <a:p>
            <a:endParaRPr lang="en-US">
              <a:latin typeface="Catamaran"/>
            </a:endParaRPr>
          </a:p>
        </p:txBody>
      </p:sp>
      <p:pic>
        <p:nvPicPr>
          <p:cNvPr id="3" name="Picture 3" descr="Table&#10;&#10;Description automatically generated">
            <a:extLst>
              <a:ext uri="{FF2B5EF4-FFF2-40B4-BE49-F238E27FC236}">
                <a16:creationId xmlns:a16="http://schemas.microsoft.com/office/drawing/2014/main" id="{15A9F63F-4690-2468-897F-EB4A81AFC9A0}"/>
              </a:ext>
            </a:extLst>
          </p:cNvPr>
          <p:cNvPicPr>
            <a:picLocks noChangeAspect="1"/>
          </p:cNvPicPr>
          <p:nvPr/>
        </p:nvPicPr>
        <p:blipFill>
          <a:blip r:embed="rId5"/>
          <a:stretch>
            <a:fillRect/>
          </a:stretch>
        </p:blipFill>
        <p:spPr>
          <a:xfrm>
            <a:off x="1379220" y="1855390"/>
            <a:ext cx="2743200" cy="98314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380C0D5-541B-5E44-D8AC-1EEEFDC8249A}"/>
              </a:ext>
            </a:extLst>
          </p:cNvPr>
          <p:cNvSpPr/>
          <p:nvPr/>
        </p:nvSpPr>
        <p:spPr>
          <a:xfrm>
            <a:off x="3792781" y="2040631"/>
            <a:ext cx="328954" cy="240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61926"/>
              </a:solidFill>
              <a:cs typeface="Arial"/>
            </a:endParaRPr>
          </a:p>
        </p:txBody>
      </p:sp>
    </p:spTree>
    <p:extLst>
      <p:ext uri="{BB962C8B-B14F-4D97-AF65-F5344CB8AC3E}">
        <p14:creationId xmlns:p14="http://schemas.microsoft.com/office/powerpoint/2010/main" val="1044694104"/>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09830-3A68-F55C-BF74-B8C6ACA65032}"/>
              </a:ext>
            </a:extLst>
          </p:cNvPr>
          <p:cNvSpPr>
            <a:spLocks noGrp="1"/>
          </p:cNvSpPr>
          <p:nvPr>
            <p:ph type="title"/>
          </p:nvPr>
        </p:nvSpPr>
        <p:spPr/>
        <p:txBody>
          <a:bodyPr/>
          <a:lstStyle/>
          <a:p>
            <a:r>
              <a:rPr lang="en-US"/>
              <a:t>Independent Sample T-test </a:t>
            </a:r>
          </a:p>
        </p:txBody>
      </p:sp>
      <p:sp>
        <p:nvSpPr>
          <p:cNvPr id="3" name="Text Placeholder 2">
            <a:extLst>
              <a:ext uri="{FF2B5EF4-FFF2-40B4-BE49-F238E27FC236}">
                <a16:creationId xmlns:a16="http://schemas.microsoft.com/office/drawing/2014/main" id="{B7ECE942-964E-073F-EEDB-C37E23DB15B3}"/>
              </a:ext>
            </a:extLst>
          </p:cNvPr>
          <p:cNvSpPr>
            <a:spLocks noGrp="1"/>
          </p:cNvSpPr>
          <p:nvPr>
            <p:ph type="body" idx="1"/>
          </p:nvPr>
        </p:nvSpPr>
        <p:spPr>
          <a:xfrm>
            <a:off x="308481" y="1160137"/>
            <a:ext cx="4772602" cy="870609"/>
          </a:xfrm>
        </p:spPr>
        <p:txBody>
          <a:bodyPr/>
          <a:lstStyle/>
          <a:p>
            <a:pPr marL="0" indent="0">
              <a:buNone/>
            </a:pPr>
            <a:endParaRPr lang="en" sz="1400">
              <a:solidFill>
                <a:srgbClr val="161926"/>
              </a:solidFill>
            </a:endParaRPr>
          </a:p>
          <a:p>
            <a:pPr marL="285750" indent="-285750">
              <a:buFont typeface="Wingdings,Sans-Serif"/>
              <a:buChar char="q"/>
            </a:pPr>
            <a:r>
              <a:rPr lang="en" sz="1400">
                <a:solidFill>
                  <a:schemeClr val="tx1"/>
                </a:solidFill>
              </a:rPr>
              <a:t>p-value: </a:t>
            </a:r>
            <a:r>
              <a:rPr lang="en" sz="1400" b="1">
                <a:solidFill>
                  <a:schemeClr val="accent1">
                    <a:lumMod val="75000"/>
                  </a:schemeClr>
                </a:solidFill>
              </a:rPr>
              <a:t>0.023</a:t>
            </a:r>
            <a:r>
              <a:rPr lang="en" sz="1400">
                <a:solidFill>
                  <a:schemeClr val="tx1"/>
                </a:solidFill>
              </a:rPr>
              <a:t> </a:t>
            </a:r>
          </a:p>
          <a:p>
            <a:pPr marL="0" indent="0">
              <a:buNone/>
            </a:pPr>
            <a:r>
              <a:rPr lang="en" sz="1400"/>
              <a:t>Intrinsic motivation is different between these two groups.</a:t>
            </a:r>
            <a:endParaRPr lang="en" sz="1400">
              <a:solidFill>
                <a:schemeClr val="tx1"/>
              </a:solidFill>
            </a:endParaRPr>
          </a:p>
          <a:p>
            <a:pPr marL="0" indent="0">
              <a:buNone/>
            </a:pPr>
            <a:endParaRPr lang="en" sz="1400">
              <a:solidFill>
                <a:schemeClr val="tx1"/>
              </a:solidFill>
            </a:endParaRPr>
          </a:p>
          <a:p>
            <a:pPr marL="285750" indent="-285750">
              <a:buFont typeface="Wingdings,Sans-Serif"/>
              <a:buChar char="q"/>
            </a:pPr>
            <a:r>
              <a:rPr lang="en" sz="1400">
                <a:solidFill>
                  <a:schemeClr val="tx1"/>
                </a:solidFill>
              </a:rPr>
              <a:t>mean: </a:t>
            </a:r>
            <a:r>
              <a:rPr lang="en" sz="1400" b="1">
                <a:solidFill>
                  <a:schemeClr val="accent1">
                    <a:lumMod val="75000"/>
                  </a:schemeClr>
                </a:solidFill>
              </a:rPr>
              <a:t>5.3288</a:t>
            </a:r>
            <a:r>
              <a:rPr lang="en" sz="1400">
                <a:solidFill>
                  <a:schemeClr val="tx1"/>
                </a:solidFill>
              </a:rPr>
              <a:t>, </a:t>
            </a:r>
            <a:r>
              <a:rPr lang="en" sz="1400" b="1">
                <a:solidFill>
                  <a:schemeClr val="accent1">
                    <a:lumMod val="75000"/>
                  </a:schemeClr>
                </a:solidFill>
              </a:rPr>
              <a:t>4.9651</a:t>
            </a:r>
          </a:p>
          <a:p>
            <a:pPr marL="0" indent="0">
              <a:buNone/>
            </a:pPr>
            <a:r>
              <a:rPr lang="en" sz="1400"/>
              <a:t>Design of ease of accounting improves the intrinsic motivation.</a:t>
            </a:r>
            <a:endParaRPr lang="en" sz="1400" b="1">
              <a:solidFill>
                <a:schemeClr val="accent1">
                  <a:lumMod val="75000"/>
                </a:schemeClr>
              </a:solidFill>
            </a:endParaRPr>
          </a:p>
        </p:txBody>
      </p:sp>
      <p:pic>
        <p:nvPicPr>
          <p:cNvPr id="4" name="Picture 4" descr="Table&#10;&#10;Description automatically generated">
            <a:extLst>
              <a:ext uri="{FF2B5EF4-FFF2-40B4-BE49-F238E27FC236}">
                <a16:creationId xmlns:a16="http://schemas.microsoft.com/office/drawing/2014/main" id="{4ED4A9EE-CD19-4B34-BC9E-AE87F0161758}"/>
              </a:ext>
            </a:extLst>
          </p:cNvPr>
          <p:cNvPicPr>
            <a:picLocks noChangeAspect="1"/>
          </p:cNvPicPr>
          <p:nvPr/>
        </p:nvPicPr>
        <p:blipFill>
          <a:blip r:embed="rId3"/>
          <a:stretch>
            <a:fillRect/>
          </a:stretch>
        </p:blipFill>
        <p:spPr>
          <a:xfrm>
            <a:off x="5350735" y="1434655"/>
            <a:ext cx="3576644" cy="1080200"/>
          </a:xfrm>
          <a:prstGeom prst="rect">
            <a:avLst/>
          </a:prstGeom>
          <a:ln>
            <a:noFill/>
          </a:ln>
          <a:effectLst>
            <a:outerShdw blurRad="292100" dist="139700" dir="2700000" algn="tl" rotWithShape="0">
              <a:srgbClr val="333333">
                <a:alpha val="65000"/>
              </a:srgbClr>
            </a:outerShdw>
          </a:effectLst>
        </p:spPr>
      </p:pic>
      <p:pic>
        <p:nvPicPr>
          <p:cNvPr id="8" name="Picture 8" descr="Table&#10;&#10;Description automatically generated">
            <a:extLst>
              <a:ext uri="{FF2B5EF4-FFF2-40B4-BE49-F238E27FC236}">
                <a16:creationId xmlns:a16="http://schemas.microsoft.com/office/drawing/2014/main" id="{9E83B86D-BD0E-1F32-7347-177A7A719205}"/>
              </a:ext>
            </a:extLst>
          </p:cNvPr>
          <p:cNvPicPr>
            <a:picLocks noChangeAspect="1"/>
          </p:cNvPicPr>
          <p:nvPr/>
        </p:nvPicPr>
        <p:blipFill>
          <a:blip r:embed="rId4"/>
          <a:stretch>
            <a:fillRect/>
          </a:stretch>
        </p:blipFill>
        <p:spPr>
          <a:xfrm>
            <a:off x="4122773" y="2944834"/>
            <a:ext cx="4798758" cy="1828039"/>
          </a:xfrm>
          <a:prstGeom prst="rect">
            <a:avLst/>
          </a:prstGeom>
          <a:ln>
            <a:noFill/>
          </a:ln>
          <a:effectLst>
            <a:outerShdw blurRad="292100" dist="139700" dir="2700000" algn="tl" rotWithShape="0">
              <a:srgbClr val="333333">
                <a:alpha val="65000"/>
              </a:srgbClr>
            </a:outerShdw>
          </a:effectLst>
        </p:spPr>
      </p:pic>
      <p:cxnSp>
        <p:nvCxnSpPr>
          <p:cNvPr id="5" name="Google Shape;2295;p71">
            <a:extLst>
              <a:ext uri="{FF2B5EF4-FFF2-40B4-BE49-F238E27FC236}">
                <a16:creationId xmlns:a16="http://schemas.microsoft.com/office/drawing/2014/main" id="{E26C5FE3-F509-FD28-421B-E43B5F69CF76}"/>
              </a:ext>
            </a:extLst>
          </p:cNvPr>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10" name="Google Shape;2296;p71">
            <a:extLst>
              <a:ext uri="{FF2B5EF4-FFF2-40B4-BE49-F238E27FC236}">
                <a16:creationId xmlns:a16="http://schemas.microsoft.com/office/drawing/2014/main" id="{9628AC0A-DBCB-0628-7F88-8B88447053C4}"/>
              </a:ext>
            </a:extLst>
          </p:cNvPr>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sp>
        <p:nvSpPr>
          <p:cNvPr id="7" name="Rectangle 6">
            <a:extLst>
              <a:ext uri="{FF2B5EF4-FFF2-40B4-BE49-F238E27FC236}">
                <a16:creationId xmlns:a16="http://schemas.microsoft.com/office/drawing/2014/main" id="{1FEBF912-A94D-B604-1E46-5B2FE1FD20C4}"/>
              </a:ext>
            </a:extLst>
          </p:cNvPr>
          <p:cNvSpPr/>
          <p:nvPr/>
        </p:nvSpPr>
        <p:spPr>
          <a:xfrm>
            <a:off x="6732904" y="1895395"/>
            <a:ext cx="910043" cy="5793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453B1D-61DE-F98A-7D81-7CB0C54D7290}"/>
              </a:ext>
            </a:extLst>
          </p:cNvPr>
          <p:cNvSpPr/>
          <p:nvPr/>
        </p:nvSpPr>
        <p:spPr>
          <a:xfrm>
            <a:off x="6992954" y="3831430"/>
            <a:ext cx="392477" cy="216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928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Correlation Analysis</a:t>
            </a:r>
            <a:endParaRPr lang="en-US"/>
          </a:p>
        </p:txBody>
      </p:sp>
      <p:sp>
        <p:nvSpPr>
          <p:cNvPr id="2294" name="Google Shape;2294;p71"/>
          <p:cNvSpPr txBox="1">
            <a:spLocks noGrp="1"/>
          </p:cNvSpPr>
          <p:nvPr>
            <p:ph type="body" idx="1"/>
          </p:nvPr>
        </p:nvSpPr>
        <p:spPr>
          <a:xfrm>
            <a:off x="1984918" y="1097083"/>
            <a:ext cx="5949845" cy="974064"/>
          </a:xfrm>
          <a:prstGeom prst="rect">
            <a:avLst/>
          </a:prstGeom>
        </p:spPr>
        <p:txBody>
          <a:bodyPr spcFirstLastPara="1" wrap="square" lIns="91425" tIns="91425" rIns="91425" bIns="91425" anchor="t" anchorCtr="0">
            <a:noAutofit/>
          </a:bodyPr>
          <a:lstStyle/>
          <a:p>
            <a:endParaRPr lang="en" sz="1400">
              <a:solidFill>
                <a:schemeClr val="bg2">
                  <a:lumMod val="10000"/>
                </a:schemeClr>
              </a:solidFill>
            </a:endParaRPr>
          </a:p>
          <a:p>
            <a:pPr marL="285750" indent="-285750">
              <a:buFont typeface="Wingdings,Sans-Serif"/>
              <a:buChar char="q"/>
            </a:pPr>
            <a:r>
              <a:rPr lang="en" sz="1400">
                <a:solidFill>
                  <a:schemeClr val="tx1"/>
                </a:solidFill>
              </a:rPr>
              <a:t>Sig:  </a:t>
            </a:r>
            <a:r>
              <a:rPr lang="en" sz="1400" b="1">
                <a:solidFill>
                  <a:schemeClr val="accent1">
                    <a:lumMod val="75000"/>
                  </a:schemeClr>
                </a:solidFill>
              </a:rPr>
              <a:t>&lt; .001</a:t>
            </a:r>
            <a:r>
              <a:rPr lang="en" sz="1400">
                <a:solidFill>
                  <a:schemeClr val="tx1"/>
                </a:solidFill>
              </a:rPr>
              <a:t> </a:t>
            </a:r>
            <a:endParaRPr lang="en-US" sz="1400">
              <a:solidFill>
                <a:schemeClr val="tx1"/>
              </a:solidFill>
            </a:endParaRPr>
          </a:p>
          <a:p>
            <a:pPr marL="285750" indent="-285750">
              <a:buFont typeface="Wingdings,Sans-Serif"/>
              <a:buChar char="q"/>
            </a:pPr>
            <a:r>
              <a:rPr lang="en" sz="1400">
                <a:solidFill>
                  <a:schemeClr val="tx1"/>
                </a:solidFill>
              </a:rPr>
              <a:t>Coefficient: </a:t>
            </a:r>
            <a:r>
              <a:rPr lang="en" sz="1400" b="1">
                <a:solidFill>
                  <a:schemeClr val="accent1">
                    <a:lumMod val="75000"/>
                  </a:schemeClr>
                </a:solidFill>
              </a:rPr>
              <a:t>.803</a:t>
            </a:r>
          </a:p>
          <a:p>
            <a:pPr marL="285750" indent="-285750">
              <a:buFont typeface="Wingdings,Sans-Serif"/>
              <a:buChar char="q"/>
            </a:pPr>
            <a:endParaRPr lang="en" sz="1400" b="1">
              <a:solidFill>
                <a:schemeClr val="accent1">
                  <a:lumMod val="75000"/>
                </a:schemeClr>
              </a:solidFill>
            </a:endParaRPr>
          </a:p>
          <a:p>
            <a:pPr marL="285750" indent="-285750">
              <a:buFont typeface="Wingdings,Sans-Serif"/>
              <a:buChar char="q"/>
            </a:pPr>
            <a:r>
              <a:rPr lang="en" sz="1400">
                <a:solidFill>
                  <a:srgbClr val="161926"/>
                </a:solidFill>
              </a:rPr>
              <a:t>Intrinsic</a:t>
            </a:r>
            <a:r>
              <a:rPr lang="en" sz="1400"/>
              <a:t> motivation is significant and positive to customer loyalty. </a:t>
            </a:r>
            <a:endParaRPr lang="en" sz="1400" b="1">
              <a:solidFill>
                <a:schemeClr val="accent1">
                  <a:lumMod val="75000"/>
                </a:schemeClr>
              </a:solidFill>
            </a:endParaRPr>
          </a:p>
          <a:p>
            <a:pPr marL="285750" indent="-285750">
              <a:buFont typeface="Wingdings,Sans-Serif"/>
              <a:buChar char="q"/>
            </a:pPr>
            <a:endParaRPr lang="en" sz="1400" b="1">
              <a:solidFill>
                <a:schemeClr val="accent1">
                  <a:lumMod val="75000"/>
                </a:schemeClr>
              </a:solidFill>
            </a:endParaRPr>
          </a:p>
          <a:p>
            <a:pPr marL="285750" indent="-285750">
              <a:buClr>
                <a:srgbClr val="161926"/>
              </a:buClr>
              <a:buFont typeface="Wingdings,Sans-Serif"/>
              <a:buChar char="q"/>
            </a:pPr>
            <a:endParaRPr lang="en" sz="1400" b="1">
              <a:solidFill>
                <a:srgbClr val="BD8225"/>
              </a:solidFill>
            </a:endParaRPr>
          </a:p>
          <a:p>
            <a:pPr marL="285750" indent="-285750">
              <a:buClr>
                <a:srgbClr val="161926"/>
              </a:buClr>
              <a:buFont typeface="Wingdings,Sans-Serif"/>
              <a:buChar char="q"/>
            </a:pPr>
            <a:endParaRPr lang="en" sz="1400" b="1">
              <a:solidFill>
                <a:srgbClr val="BD8225"/>
              </a:solidFill>
            </a:endParaRPr>
          </a:p>
          <a:p>
            <a:pPr marL="285750" indent="-285750">
              <a:buFont typeface="Wingdings,Sans-Serif"/>
              <a:buChar char="q"/>
            </a:pPr>
            <a:endParaRPr lang="en" sz="1400" b="1">
              <a:solidFill>
                <a:srgbClr val="BD8225"/>
              </a:solidFill>
            </a:endParaRPr>
          </a:p>
          <a:p>
            <a:pPr marL="438150" indent="-285750">
              <a:buFont typeface="Wingdings"/>
              <a:buChar char="q"/>
            </a:pPr>
            <a:endParaRPr lang="en" sz="1400">
              <a:solidFill>
                <a:srgbClr val="181818"/>
              </a:solidFill>
            </a:endParaRPr>
          </a:p>
          <a:p>
            <a:pPr marL="438150" indent="-285750">
              <a:buFont typeface="Wingdings"/>
              <a:buChar char="q"/>
            </a:pPr>
            <a:endParaRPr lang="en" sz="1400">
              <a:solidFill>
                <a:srgbClr val="181818"/>
              </a:solidFill>
            </a:endParaRPr>
          </a:p>
          <a:p>
            <a:pPr marL="152400" indent="0">
              <a:buNone/>
            </a:pPr>
            <a:endParaRPr lang="en" sz="1400">
              <a:solidFill>
                <a:srgbClr val="181818"/>
              </a:solidFill>
            </a:endParaRPr>
          </a:p>
          <a:p>
            <a:pPr marL="438150" indent="-285750">
              <a:buFont typeface="Wingdings"/>
              <a:buChar char="q"/>
            </a:pPr>
            <a:endParaRPr lang="en" sz="1400">
              <a:solidFill>
                <a:srgbClr val="161926"/>
              </a:solidFill>
            </a:endParaRPr>
          </a:p>
          <a:p>
            <a:pPr marL="152400" indent="0">
              <a:buNone/>
            </a:pPr>
            <a:endParaRPr lang="en" sz="1400">
              <a:solidFill>
                <a:srgbClr val="161926"/>
              </a:solidFill>
            </a:endParaRP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pic>
        <p:nvPicPr>
          <p:cNvPr id="3" name="Picture 3" descr="Table&#10;&#10;Description automatically generated">
            <a:extLst>
              <a:ext uri="{FF2B5EF4-FFF2-40B4-BE49-F238E27FC236}">
                <a16:creationId xmlns:a16="http://schemas.microsoft.com/office/drawing/2014/main" id="{12E75626-E85D-AAE3-6910-A76A308A6AD1}"/>
              </a:ext>
            </a:extLst>
          </p:cNvPr>
          <p:cNvPicPr>
            <a:picLocks noChangeAspect="1"/>
          </p:cNvPicPr>
          <p:nvPr/>
        </p:nvPicPr>
        <p:blipFill>
          <a:blip r:embed="rId3"/>
          <a:stretch>
            <a:fillRect/>
          </a:stretch>
        </p:blipFill>
        <p:spPr>
          <a:xfrm>
            <a:off x="1923911" y="2424403"/>
            <a:ext cx="5421323" cy="2297029"/>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DE95263D-17CD-3E1A-519B-58C510907C3D}"/>
              </a:ext>
            </a:extLst>
          </p:cNvPr>
          <p:cNvSpPr/>
          <p:nvPr/>
        </p:nvSpPr>
        <p:spPr>
          <a:xfrm>
            <a:off x="2408734" y="3475160"/>
            <a:ext cx="4794461" cy="196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645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Summary</a:t>
            </a:r>
            <a:endParaRPr lang="en-US"/>
          </a:p>
        </p:txBody>
      </p:sp>
      <p:sp>
        <p:nvSpPr>
          <p:cNvPr id="2294" name="Google Shape;2294;p71"/>
          <p:cNvSpPr txBox="1">
            <a:spLocks noGrp="1"/>
          </p:cNvSpPr>
          <p:nvPr>
            <p:ph type="body" idx="1"/>
          </p:nvPr>
        </p:nvSpPr>
        <p:spPr>
          <a:xfrm>
            <a:off x="4182451" y="1010037"/>
            <a:ext cx="4693629" cy="2553778"/>
          </a:xfrm>
          <a:prstGeom prst="rect">
            <a:avLst/>
          </a:prstGeom>
        </p:spPr>
        <p:txBody>
          <a:bodyPr spcFirstLastPara="1" wrap="square" lIns="91425" tIns="91425" rIns="91425" bIns="91425" anchor="t" anchorCtr="0">
            <a:noAutofit/>
          </a:bodyPr>
          <a:lstStyle/>
          <a:p>
            <a:pPr marL="152400" indent="0">
              <a:buNone/>
            </a:pPr>
            <a:endParaRPr lang="en" sz="1400" i="1">
              <a:solidFill>
                <a:schemeClr val="bg2">
                  <a:lumMod val="10000"/>
                </a:schemeClr>
              </a:solidFill>
            </a:endParaRPr>
          </a:p>
          <a:p>
            <a:pPr marL="438150" indent="-285750">
              <a:lnSpc>
                <a:spcPct val="110000"/>
              </a:lnSpc>
              <a:buFont typeface="Wingdings"/>
              <a:buChar char="q"/>
            </a:pPr>
            <a:r>
              <a:rPr lang="en" sz="1400" b="1">
                <a:solidFill>
                  <a:schemeClr val="accent1">
                    <a:lumMod val="75000"/>
                  </a:schemeClr>
                </a:solidFill>
              </a:rPr>
              <a:t>300          222</a:t>
            </a:r>
          </a:p>
          <a:p>
            <a:pPr marL="438150" indent="-285750">
              <a:lnSpc>
                <a:spcPct val="110000"/>
              </a:lnSpc>
              <a:buFont typeface="Wingdings"/>
              <a:buChar char="q"/>
            </a:pPr>
            <a:r>
              <a:rPr lang="en" sz="1400"/>
              <a:t>Reliability</a:t>
            </a:r>
            <a:r>
              <a:rPr lang="en" sz="1400" b="1">
                <a:solidFill>
                  <a:schemeClr val="tx1"/>
                </a:solidFill>
              </a:rPr>
              <a:t> </a:t>
            </a:r>
            <a:r>
              <a:rPr lang="en" sz="1400"/>
              <a:t>of intrinsic motivation: </a:t>
            </a:r>
            <a:r>
              <a:rPr lang="en" sz="1400" b="1">
                <a:solidFill>
                  <a:schemeClr val="accent1">
                    <a:lumMod val="75000"/>
                  </a:schemeClr>
                </a:solidFill>
              </a:rPr>
              <a:t>.946</a:t>
            </a:r>
          </a:p>
          <a:p>
            <a:pPr marL="438150" indent="-285750">
              <a:lnSpc>
                <a:spcPct val="110000"/>
              </a:lnSpc>
              <a:buFont typeface="Wingdings,Sans-Serif"/>
              <a:buChar char="q"/>
            </a:pPr>
            <a:r>
              <a:rPr lang="en" sz="1400"/>
              <a:t>Reliability</a:t>
            </a:r>
            <a:r>
              <a:rPr lang="en" sz="1400" b="1">
                <a:solidFill>
                  <a:schemeClr val="tx1"/>
                </a:solidFill>
              </a:rPr>
              <a:t> </a:t>
            </a:r>
            <a:r>
              <a:rPr lang="en" sz="1400"/>
              <a:t>of Loyalty: </a:t>
            </a:r>
            <a:r>
              <a:rPr lang="en" sz="1400" b="1">
                <a:solidFill>
                  <a:schemeClr val="accent1">
                    <a:lumMod val="75000"/>
                  </a:schemeClr>
                </a:solidFill>
              </a:rPr>
              <a:t>.858</a:t>
            </a:r>
            <a:endParaRPr lang="en-US" sz="1400">
              <a:solidFill>
                <a:schemeClr val="accent1">
                  <a:lumMod val="75000"/>
                </a:schemeClr>
              </a:solidFill>
            </a:endParaRPr>
          </a:p>
          <a:p>
            <a:pPr marL="438150" indent="-285750">
              <a:lnSpc>
                <a:spcPct val="110000"/>
              </a:lnSpc>
              <a:buFont typeface="Wingdings"/>
              <a:buChar char="q"/>
            </a:pPr>
            <a:r>
              <a:rPr lang="en" sz="1400"/>
              <a:t>2 groups of ease of accounting and non-ease of accounting</a:t>
            </a:r>
          </a:p>
          <a:p>
            <a:pPr marL="438150" indent="-285750">
              <a:lnSpc>
                <a:spcPct val="110000"/>
              </a:lnSpc>
              <a:buFont typeface="Wingdings"/>
              <a:buChar char="q"/>
            </a:pPr>
            <a:r>
              <a:rPr lang="en" sz="1400"/>
              <a:t>T-test: Design of ease of accounting improves the intrinsic motivation.</a:t>
            </a:r>
          </a:p>
          <a:p>
            <a:pPr marL="438150" indent="-285750">
              <a:lnSpc>
                <a:spcPct val="110000"/>
              </a:lnSpc>
              <a:buFont typeface="Wingdings"/>
              <a:buChar char="q"/>
            </a:pPr>
            <a:r>
              <a:rPr lang="en" sz="1400"/>
              <a:t>Multi-linear regression: Intrinsic motivation is significant and positive to the loyalty of customer.</a:t>
            </a:r>
          </a:p>
          <a:p>
            <a:pPr marL="438150" indent="-285750">
              <a:lnSpc>
                <a:spcPct val="110000"/>
              </a:lnSpc>
              <a:buFont typeface="Wingdings"/>
              <a:buChar char="q"/>
            </a:pPr>
            <a:r>
              <a:rPr lang="en" sz="1400"/>
              <a:t>Using our design of the little sub scale to replace the original token calculation will help increase customer's intrinsic motivation to participate in the rewards program, hence improving customer loyalty. </a:t>
            </a:r>
          </a:p>
          <a:p>
            <a:pPr marL="438150" indent="-285750">
              <a:lnSpc>
                <a:spcPct val="110000"/>
              </a:lnSpc>
              <a:buFont typeface="Wingdings"/>
              <a:buChar char="q"/>
            </a:pPr>
            <a:endParaRPr lang="en" sz="1400"/>
          </a:p>
          <a:p>
            <a:pPr marL="438150" indent="-285750">
              <a:lnSpc>
                <a:spcPct val="110000"/>
              </a:lnSpc>
              <a:buFont typeface="Wingdings"/>
              <a:buChar char="q"/>
            </a:pPr>
            <a:endParaRPr lang="en" sz="1400"/>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3" name="Straight Arrow Connector 2">
            <a:extLst>
              <a:ext uri="{FF2B5EF4-FFF2-40B4-BE49-F238E27FC236}">
                <a16:creationId xmlns:a16="http://schemas.microsoft.com/office/drawing/2014/main" id="{57CE4236-911E-078A-80EF-7822AA8D5D57}"/>
              </a:ext>
            </a:extLst>
          </p:cNvPr>
          <p:cNvCxnSpPr/>
          <p:nvPr/>
        </p:nvCxnSpPr>
        <p:spPr>
          <a:xfrm>
            <a:off x="5066347" y="1432560"/>
            <a:ext cx="2971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text, application&#10;&#10;Description automatically generated">
            <a:extLst>
              <a:ext uri="{FF2B5EF4-FFF2-40B4-BE49-F238E27FC236}">
                <a16:creationId xmlns:a16="http://schemas.microsoft.com/office/drawing/2014/main" id="{5ECA776B-A67D-07E0-C038-5A6F432D6F3B}"/>
              </a:ext>
            </a:extLst>
          </p:cNvPr>
          <p:cNvPicPr>
            <a:picLocks noChangeAspect="1"/>
          </p:cNvPicPr>
          <p:nvPr/>
        </p:nvPicPr>
        <p:blipFill>
          <a:blip r:embed="rId3"/>
          <a:stretch>
            <a:fillRect/>
          </a:stretch>
        </p:blipFill>
        <p:spPr>
          <a:xfrm>
            <a:off x="275203" y="1208260"/>
            <a:ext cx="1623815" cy="3105151"/>
          </a:xfrm>
          <a:prstGeom prst="rect">
            <a:avLst/>
          </a:prstGeom>
        </p:spPr>
      </p:pic>
      <p:grpSp>
        <p:nvGrpSpPr>
          <p:cNvPr id="7" name="Group 6">
            <a:extLst>
              <a:ext uri="{FF2B5EF4-FFF2-40B4-BE49-F238E27FC236}">
                <a16:creationId xmlns:a16="http://schemas.microsoft.com/office/drawing/2014/main" id="{EFB1EA27-C73C-7C76-DB1A-2B0F55E29B1A}"/>
              </a:ext>
            </a:extLst>
          </p:cNvPr>
          <p:cNvGrpSpPr/>
          <p:nvPr/>
        </p:nvGrpSpPr>
        <p:grpSpPr>
          <a:xfrm>
            <a:off x="2175898" y="1208179"/>
            <a:ext cx="1677172" cy="3095625"/>
            <a:chOff x="4661922" y="725261"/>
            <a:chExt cx="2105797" cy="4114800"/>
          </a:xfrm>
        </p:grpSpPr>
        <p:pic>
          <p:nvPicPr>
            <p:cNvPr id="19" name="Picture 16" descr="Graphical user interface, text, application, chat or text message&#10;&#10;Description automatically generated">
              <a:extLst>
                <a:ext uri="{FF2B5EF4-FFF2-40B4-BE49-F238E27FC236}">
                  <a16:creationId xmlns:a16="http://schemas.microsoft.com/office/drawing/2014/main" id="{571CF781-0D98-3A39-C7AC-FE92EDDFFAED}"/>
                </a:ext>
              </a:extLst>
            </p:cNvPr>
            <p:cNvPicPr>
              <a:picLocks noChangeAspect="1"/>
            </p:cNvPicPr>
            <p:nvPr/>
          </p:nvPicPr>
          <p:blipFill>
            <a:blip r:embed="rId4"/>
            <a:stretch>
              <a:fillRect/>
            </a:stretch>
          </p:blipFill>
          <p:spPr>
            <a:xfrm>
              <a:off x="4709870" y="725261"/>
              <a:ext cx="2010261" cy="4114800"/>
            </a:xfrm>
            <a:prstGeom prst="rect">
              <a:avLst/>
            </a:prstGeom>
          </p:spPr>
        </p:pic>
        <p:sp>
          <p:nvSpPr>
            <p:cNvPr id="20" name="Rectangle 19">
              <a:extLst>
                <a:ext uri="{FF2B5EF4-FFF2-40B4-BE49-F238E27FC236}">
                  <a16:creationId xmlns:a16="http://schemas.microsoft.com/office/drawing/2014/main" id="{8C4AF68B-2E94-300D-886E-1A819AA49087}"/>
                </a:ext>
              </a:extLst>
            </p:cNvPr>
            <p:cNvSpPr/>
            <p:nvPr/>
          </p:nvSpPr>
          <p:spPr>
            <a:xfrm>
              <a:off x="4661922" y="1314118"/>
              <a:ext cx="2105797" cy="6693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E9068CE1-D915-07C3-6160-66470A8C2DAF}"/>
              </a:ext>
            </a:extLst>
          </p:cNvPr>
          <p:cNvSpPr txBox="1"/>
          <p:nvPr/>
        </p:nvSpPr>
        <p:spPr>
          <a:xfrm>
            <a:off x="304774" y="1628314"/>
            <a:ext cx="1505003" cy="276999"/>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solidFill>
                  <a:schemeClr val="accent6"/>
                </a:solidFill>
                <a:highlight>
                  <a:srgbClr val="000000"/>
                </a:highlight>
              </a:rPr>
              <a:t>64 more tokens earn another $2 reward</a:t>
            </a:r>
            <a:endParaRPr lang="en-US" sz="600">
              <a:solidFill>
                <a:schemeClr val="accent6"/>
              </a:solidFill>
            </a:endParaRPr>
          </a:p>
        </p:txBody>
      </p:sp>
      <p:pic>
        <p:nvPicPr>
          <p:cNvPr id="5" name="Picture 8" descr="A picture containing text, clipart, businesscard, screenshot&#10;&#10;Description automatically generated">
            <a:extLst>
              <a:ext uri="{FF2B5EF4-FFF2-40B4-BE49-F238E27FC236}">
                <a16:creationId xmlns:a16="http://schemas.microsoft.com/office/drawing/2014/main" id="{7EE2FA85-1076-DF57-A97A-FDBEA7C0A59C}"/>
              </a:ext>
            </a:extLst>
          </p:cNvPr>
          <p:cNvPicPr>
            <a:picLocks noChangeAspect="1"/>
          </p:cNvPicPr>
          <p:nvPr/>
        </p:nvPicPr>
        <p:blipFill>
          <a:blip r:embed="rId5"/>
          <a:stretch>
            <a:fillRect/>
          </a:stretch>
        </p:blipFill>
        <p:spPr>
          <a:xfrm>
            <a:off x="333375" y="1839685"/>
            <a:ext cx="1509712" cy="299222"/>
          </a:xfrm>
          <a:prstGeom prst="rect">
            <a:avLst/>
          </a:prstGeom>
        </p:spPr>
      </p:pic>
      <p:sp>
        <p:nvSpPr>
          <p:cNvPr id="12" name="Rectangle 11">
            <a:extLst>
              <a:ext uri="{FF2B5EF4-FFF2-40B4-BE49-F238E27FC236}">
                <a16:creationId xmlns:a16="http://schemas.microsoft.com/office/drawing/2014/main" id="{5BEC4D17-4E20-A6CE-8205-686EF62F240A}"/>
              </a:ext>
            </a:extLst>
          </p:cNvPr>
          <p:cNvSpPr/>
          <p:nvPr/>
        </p:nvSpPr>
        <p:spPr>
          <a:xfrm>
            <a:off x="236579" y="1645137"/>
            <a:ext cx="1700985" cy="50509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446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6"/>
        <p:cNvGrpSpPr/>
        <p:nvPr/>
      </p:nvGrpSpPr>
      <p:grpSpPr>
        <a:xfrm>
          <a:off x="0" y="0"/>
          <a:ext cx="0" cy="0"/>
          <a:chOff x="0" y="0"/>
          <a:chExt cx="0" cy="0"/>
        </a:xfrm>
      </p:grpSpPr>
      <p:sp>
        <p:nvSpPr>
          <p:cNvPr id="2897" name="Google Shape;2897;p89"/>
          <p:cNvSpPr txBox="1">
            <a:spLocks noGrp="1"/>
          </p:cNvSpPr>
          <p:nvPr>
            <p:ph type="title"/>
          </p:nvPr>
        </p:nvSpPr>
        <p:spPr>
          <a:xfrm>
            <a:off x="2643452" y="2252135"/>
            <a:ext cx="3858900" cy="640200"/>
          </a:xfrm>
          <a:prstGeom prst="rect">
            <a:avLst/>
          </a:prstGeom>
        </p:spPr>
        <p:txBody>
          <a:bodyPr spcFirstLastPara="1" wrap="square" lIns="91425" tIns="91425" rIns="91425" bIns="91425" anchor="ctr" anchorCtr="0">
            <a:noAutofit/>
          </a:bodyPr>
          <a:lstStyle/>
          <a:p>
            <a:r>
              <a:rPr lang="en" sz="4800"/>
              <a:t>THANK YOU!</a:t>
            </a:r>
            <a:br>
              <a:rPr lang="en" sz="4800"/>
            </a:br>
            <a:r>
              <a:rPr lang="en" sz="2800"/>
              <a:t>QUESTIONS?</a:t>
            </a:r>
            <a:endParaRPr lang="en-US" sz="2800"/>
          </a:p>
        </p:txBody>
      </p:sp>
      <p:cxnSp>
        <p:nvCxnSpPr>
          <p:cNvPr id="2899" name="Google Shape;2899;p89"/>
          <p:cNvCxnSpPr/>
          <p:nvPr/>
        </p:nvCxnSpPr>
        <p:spPr>
          <a:xfrm>
            <a:off x="2470800" y="4599425"/>
            <a:ext cx="4202400" cy="0"/>
          </a:xfrm>
          <a:prstGeom prst="straightConnector1">
            <a:avLst/>
          </a:prstGeom>
          <a:noFill/>
          <a:ln w="152400" cap="flat" cmpd="sng">
            <a:solidFill>
              <a:schemeClr val="lt1"/>
            </a:solidFill>
            <a:prstDash val="solid"/>
            <a:round/>
            <a:headEnd type="none" w="med" len="med"/>
            <a:tailEnd type="none" w="med" len="med"/>
          </a:ln>
        </p:spPr>
      </p:cxnSp>
      <p:cxnSp>
        <p:nvCxnSpPr>
          <p:cNvPr id="2900" name="Google Shape;2900;p89"/>
          <p:cNvCxnSpPr/>
          <p:nvPr/>
        </p:nvCxnSpPr>
        <p:spPr>
          <a:xfrm>
            <a:off x="2442900" y="534725"/>
            <a:ext cx="4258200" cy="0"/>
          </a:xfrm>
          <a:prstGeom prst="straightConnector1">
            <a:avLst/>
          </a:prstGeom>
          <a:noFill/>
          <a:ln w="152400" cap="flat" cmpd="sng">
            <a:solidFill>
              <a:schemeClr val="lt1"/>
            </a:solidFill>
            <a:prstDash val="solid"/>
            <a:round/>
            <a:headEnd type="none" w="med" len="med"/>
            <a:tailEnd type="none" w="med" len="med"/>
          </a:ln>
        </p:spPr>
      </p:cxnSp>
      <p:sp>
        <p:nvSpPr>
          <p:cNvPr id="3" name="Rectangle 2">
            <a:extLst>
              <a:ext uri="{FF2B5EF4-FFF2-40B4-BE49-F238E27FC236}">
                <a16:creationId xmlns:a16="http://schemas.microsoft.com/office/drawing/2014/main" id="{DEDF0D4E-57B7-6A0C-CA2C-210C615500FF}"/>
              </a:ext>
            </a:extLst>
          </p:cNvPr>
          <p:cNvSpPr/>
          <p:nvPr/>
        </p:nvSpPr>
        <p:spPr>
          <a:xfrm>
            <a:off x="2562881" y="3723616"/>
            <a:ext cx="4020204" cy="5675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6"/>
        <p:cNvGrpSpPr/>
        <p:nvPr/>
      </p:nvGrpSpPr>
      <p:grpSpPr>
        <a:xfrm>
          <a:off x="0" y="0"/>
          <a:ext cx="0" cy="0"/>
          <a:chOff x="0" y="0"/>
          <a:chExt cx="0" cy="0"/>
        </a:xfrm>
      </p:grpSpPr>
      <p:sp>
        <p:nvSpPr>
          <p:cNvPr id="2877" name="Google Shape;2877;p88"/>
          <p:cNvSpPr txBox="1">
            <a:spLocks noGrp="1"/>
          </p:cNvSpPr>
          <p:nvPr>
            <p:ph type="subTitle" idx="1"/>
          </p:nvPr>
        </p:nvSpPr>
        <p:spPr>
          <a:xfrm>
            <a:off x="1718938" y="3920197"/>
            <a:ext cx="5818572" cy="579000"/>
          </a:xfrm>
          <a:prstGeom prst="rect">
            <a:avLst/>
          </a:prstGeom>
        </p:spPr>
        <p:txBody>
          <a:bodyPr spcFirstLastPara="1" wrap="square" lIns="91425" tIns="91425" rIns="91425" bIns="91425" anchor="ctr" anchorCtr="0">
            <a:noAutofit/>
          </a:bodyPr>
          <a:lstStyle/>
          <a:p>
            <a:pPr marL="0" indent="0"/>
            <a:r>
              <a:rPr lang="en"/>
              <a:t>Here's the embedded link to our survey: </a:t>
            </a:r>
          </a:p>
          <a:p>
            <a:pPr marL="0" indent="0"/>
            <a:r>
              <a:rPr lang="en">
                <a:solidFill>
                  <a:schemeClr val="tx1">
                    <a:lumMod val="50000"/>
                    <a:lumOff val="50000"/>
                  </a:schemeClr>
                </a:solidFill>
                <a:hlinkClick r:id="rId3">
                  <a:extLst>
                    <a:ext uri="{A12FA001-AC4F-418D-AE19-62706E023703}">
                      <ahyp:hlinkClr xmlns:ahyp="http://schemas.microsoft.com/office/drawing/2018/hyperlinkcolor" val="tx"/>
                    </a:ext>
                  </a:extLst>
                </a:hlinkClick>
              </a:rPr>
              <a:t>https://bentley.co1.qualtrics.com/jfe/form/SV_8GKWvxo2IqUkMfA</a:t>
            </a:r>
            <a:endParaRPr lang="en">
              <a:solidFill>
                <a:schemeClr val="tx1">
                  <a:lumMod val="50000"/>
                  <a:lumOff val="50000"/>
                </a:schemeClr>
              </a:solidFill>
            </a:endParaRPr>
          </a:p>
        </p:txBody>
      </p:sp>
      <p:grpSp>
        <p:nvGrpSpPr>
          <p:cNvPr id="2878" name="Google Shape;2878;p88"/>
          <p:cNvGrpSpPr/>
          <p:nvPr/>
        </p:nvGrpSpPr>
        <p:grpSpPr>
          <a:xfrm>
            <a:off x="2962350" y="1728120"/>
            <a:ext cx="3219300" cy="1719705"/>
            <a:chOff x="2962350" y="1728120"/>
            <a:chExt cx="3219300" cy="1719705"/>
          </a:xfrm>
        </p:grpSpPr>
        <p:sp>
          <p:nvSpPr>
            <p:cNvPr id="2879" name="Google Shape;2879;p88"/>
            <p:cNvSpPr/>
            <p:nvPr/>
          </p:nvSpPr>
          <p:spPr>
            <a:xfrm>
              <a:off x="2962350" y="3400100"/>
              <a:ext cx="3219300" cy="47725"/>
            </a:xfrm>
            <a:custGeom>
              <a:avLst/>
              <a:gdLst/>
              <a:ahLst/>
              <a:cxnLst/>
              <a:rect l="l" t="t" r="r" b="b"/>
              <a:pathLst>
                <a:path w="128772" h="1909" extrusionOk="0">
                  <a:moveTo>
                    <a:pt x="0" y="0"/>
                  </a:moveTo>
                  <a:lnTo>
                    <a:pt x="13036" y="1909"/>
                  </a:lnTo>
                  <a:lnTo>
                    <a:pt x="115736" y="1909"/>
                  </a:lnTo>
                  <a:lnTo>
                    <a:pt x="128772"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8"/>
            <p:cNvSpPr/>
            <p:nvPr/>
          </p:nvSpPr>
          <p:spPr>
            <a:xfrm>
              <a:off x="3295500" y="1728120"/>
              <a:ext cx="2553800" cy="1612475"/>
            </a:xfrm>
            <a:custGeom>
              <a:avLst/>
              <a:gdLst/>
              <a:ahLst/>
              <a:cxnLst/>
              <a:rect l="l" t="t" r="r" b="b"/>
              <a:pathLst>
                <a:path w="102152" h="64499" extrusionOk="0">
                  <a:moveTo>
                    <a:pt x="4141" y="0"/>
                  </a:moveTo>
                  <a:cubicBezTo>
                    <a:pt x="1845" y="0"/>
                    <a:pt x="1" y="2006"/>
                    <a:pt x="1" y="4464"/>
                  </a:cubicBezTo>
                  <a:lnTo>
                    <a:pt x="1" y="64499"/>
                  </a:lnTo>
                  <a:lnTo>
                    <a:pt x="102151" y="64499"/>
                  </a:lnTo>
                  <a:lnTo>
                    <a:pt x="102151" y="4464"/>
                  </a:lnTo>
                  <a:cubicBezTo>
                    <a:pt x="102151" y="2006"/>
                    <a:pt x="100275" y="0"/>
                    <a:pt x="97979"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8"/>
            <p:cNvSpPr/>
            <p:nvPr/>
          </p:nvSpPr>
          <p:spPr>
            <a:xfrm>
              <a:off x="2962350" y="3341075"/>
              <a:ext cx="3219300" cy="65525"/>
            </a:xfrm>
            <a:custGeom>
              <a:avLst/>
              <a:gdLst/>
              <a:ahLst/>
              <a:cxnLst/>
              <a:rect l="l" t="t" r="r" b="b"/>
              <a:pathLst>
                <a:path w="128772" h="2621" extrusionOk="0">
                  <a:moveTo>
                    <a:pt x="0" y="0"/>
                  </a:moveTo>
                  <a:lnTo>
                    <a:pt x="0" y="2620"/>
                  </a:lnTo>
                  <a:lnTo>
                    <a:pt x="128772" y="2620"/>
                  </a:lnTo>
                  <a:lnTo>
                    <a:pt x="128772"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8"/>
            <p:cNvSpPr/>
            <p:nvPr/>
          </p:nvSpPr>
          <p:spPr>
            <a:xfrm>
              <a:off x="4186650" y="3341075"/>
              <a:ext cx="770700" cy="29925"/>
            </a:xfrm>
            <a:custGeom>
              <a:avLst/>
              <a:gdLst/>
              <a:ahLst/>
              <a:cxnLst/>
              <a:rect l="l" t="t" r="r" b="b"/>
              <a:pathLst>
                <a:path w="30828" h="1197" extrusionOk="0">
                  <a:moveTo>
                    <a:pt x="1" y="0"/>
                  </a:moveTo>
                  <a:cubicBezTo>
                    <a:pt x="1" y="647"/>
                    <a:pt x="518" y="1197"/>
                    <a:pt x="1198" y="1197"/>
                  </a:cubicBezTo>
                  <a:lnTo>
                    <a:pt x="29663" y="1197"/>
                  </a:lnTo>
                  <a:cubicBezTo>
                    <a:pt x="30310" y="1197"/>
                    <a:pt x="30827" y="647"/>
                    <a:pt x="30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3" name="Google Shape;2883;p88"/>
          <p:cNvSpPr txBox="1">
            <a:spLocks noGrp="1"/>
          </p:cNvSpPr>
          <p:nvPr>
            <p:ph type="title"/>
          </p:nvPr>
        </p:nvSpPr>
        <p:spPr>
          <a:xfrm>
            <a:off x="713225" y="548640"/>
            <a:ext cx="7717500" cy="292500"/>
          </a:xfrm>
          <a:prstGeom prst="rect">
            <a:avLst/>
          </a:prstGeom>
        </p:spPr>
        <p:txBody>
          <a:bodyPr spcFirstLastPara="1" wrap="square" lIns="91425" tIns="91425" rIns="91425" bIns="91425" anchor="ctr" anchorCtr="0">
            <a:noAutofit/>
          </a:bodyPr>
          <a:lstStyle/>
          <a:p>
            <a:r>
              <a:rPr lang="en"/>
              <a:t>Qualtrics Survey</a:t>
            </a:r>
          </a:p>
        </p:txBody>
      </p:sp>
      <p:cxnSp>
        <p:nvCxnSpPr>
          <p:cNvPr id="2884" name="Google Shape;2884;p88"/>
          <p:cNvCxnSpPr/>
          <p:nvPr/>
        </p:nvCxnSpPr>
        <p:spPr>
          <a:xfrm>
            <a:off x="3745800" y="990800"/>
            <a:ext cx="1652400" cy="0"/>
          </a:xfrm>
          <a:prstGeom prst="straightConnector1">
            <a:avLst/>
          </a:prstGeom>
          <a:noFill/>
          <a:ln w="152400" cap="flat" cmpd="sng">
            <a:solidFill>
              <a:schemeClr val="lt1"/>
            </a:solidFill>
            <a:prstDash val="solid"/>
            <a:round/>
            <a:headEnd type="none" w="med" len="med"/>
            <a:tailEnd type="none" w="med" len="med"/>
          </a:ln>
        </p:spPr>
      </p:cxnSp>
      <p:cxnSp>
        <p:nvCxnSpPr>
          <p:cNvPr id="2885" name="Google Shape;2885;p88"/>
          <p:cNvCxnSpPr/>
          <p:nvPr/>
        </p:nvCxnSpPr>
        <p:spPr>
          <a:xfrm>
            <a:off x="3745800" y="378400"/>
            <a:ext cx="1652400" cy="0"/>
          </a:xfrm>
          <a:prstGeom prst="straightConnector1">
            <a:avLst/>
          </a:prstGeom>
          <a:noFill/>
          <a:ln w="152400" cap="flat" cmpd="sng">
            <a:solidFill>
              <a:schemeClr val="lt1"/>
            </a:solidFill>
            <a:prstDash val="solid"/>
            <a:round/>
            <a:headEnd type="none" w="med" len="med"/>
            <a:tailEnd type="none" w="med" len="med"/>
          </a:ln>
        </p:spPr>
      </p:cxnSp>
      <p:sp>
        <p:nvSpPr>
          <p:cNvPr id="2886" name="Google Shape;2886;p88"/>
          <p:cNvSpPr/>
          <p:nvPr/>
        </p:nvSpPr>
        <p:spPr>
          <a:xfrm>
            <a:off x="6405700" y="1984950"/>
            <a:ext cx="1128646" cy="1462875"/>
          </a:xfrm>
          <a:custGeom>
            <a:avLst/>
            <a:gdLst/>
            <a:ahLst/>
            <a:cxnLst/>
            <a:rect l="l" t="t" r="r" b="b"/>
            <a:pathLst>
              <a:path w="39334" h="58515" extrusionOk="0">
                <a:moveTo>
                  <a:pt x="3267" y="0"/>
                </a:moveTo>
                <a:cubicBezTo>
                  <a:pt x="1456" y="0"/>
                  <a:pt x="0" y="1456"/>
                  <a:pt x="0" y="3267"/>
                </a:cubicBezTo>
                <a:lnTo>
                  <a:pt x="0" y="55215"/>
                </a:lnTo>
                <a:cubicBezTo>
                  <a:pt x="0" y="57059"/>
                  <a:pt x="1456" y="58515"/>
                  <a:pt x="3267" y="58515"/>
                </a:cubicBezTo>
                <a:lnTo>
                  <a:pt x="36067" y="58515"/>
                </a:lnTo>
                <a:cubicBezTo>
                  <a:pt x="37878" y="58515"/>
                  <a:pt x="39334" y="57059"/>
                  <a:pt x="39334" y="55215"/>
                </a:cubicBezTo>
                <a:lnTo>
                  <a:pt x="39334" y="3267"/>
                </a:lnTo>
                <a:cubicBezTo>
                  <a:pt x="39334" y="1456"/>
                  <a:pt x="37878" y="0"/>
                  <a:pt x="36067"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7" name="Google Shape;2887;p88"/>
          <p:cNvGrpSpPr/>
          <p:nvPr/>
        </p:nvGrpSpPr>
        <p:grpSpPr>
          <a:xfrm>
            <a:off x="1940125" y="2118787"/>
            <a:ext cx="768789" cy="1329014"/>
            <a:chOff x="1940125" y="2341575"/>
            <a:chExt cx="613807" cy="1106226"/>
          </a:xfrm>
        </p:grpSpPr>
        <p:sp>
          <p:nvSpPr>
            <p:cNvPr id="2888" name="Google Shape;2888;p88"/>
            <p:cNvSpPr/>
            <p:nvPr/>
          </p:nvSpPr>
          <p:spPr>
            <a:xfrm>
              <a:off x="1940125" y="2341575"/>
              <a:ext cx="613807" cy="1106226"/>
            </a:xfrm>
            <a:custGeom>
              <a:avLst/>
              <a:gdLst/>
              <a:ahLst/>
              <a:cxnLst/>
              <a:rect l="l" t="t" r="r" b="b"/>
              <a:pathLst>
                <a:path w="39334" h="58515" extrusionOk="0">
                  <a:moveTo>
                    <a:pt x="3267" y="0"/>
                  </a:moveTo>
                  <a:cubicBezTo>
                    <a:pt x="1456" y="0"/>
                    <a:pt x="0" y="1456"/>
                    <a:pt x="0" y="3267"/>
                  </a:cubicBezTo>
                  <a:lnTo>
                    <a:pt x="0" y="55215"/>
                  </a:lnTo>
                  <a:cubicBezTo>
                    <a:pt x="0" y="57059"/>
                    <a:pt x="1456" y="58515"/>
                    <a:pt x="3267" y="58515"/>
                  </a:cubicBezTo>
                  <a:lnTo>
                    <a:pt x="36067" y="58515"/>
                  </a:lnTo>
                  <a:cubicBezTo>
                    <a:pt x="37878" y="58515"/>
                    <a:pt x="39334" y="57059"/>
                    <a:pt x="39334" y="55215"/>
                  </a:cubicBezTo>
                  <a:lnTo>
                    <a:pt x="39334" y="3267"/>
                  </a:lnTo>
                  <a:cubicBezTo>
                    <a:pt x="39334" y="1456"/>
                    <a:pt x="37878" y="0"/>
                    <a:pt x="36067"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8"/>
            <p:cNvSpPr/>
            <p:nvPr/>
          </p:nvSpPr>
          <p:spPr>
            <a:xfrm>
              <a:off x="2217775" y="3346375"/>
              <a:ext cx="58500" cy="585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Graphical user interface, text, application&#10;&#10;Description automatically generated">
            <a:extLst>
              <a:ext uri="{FF2B5EF4-FFF2-40B4-BE49-F238E27FC236}">
                <a16:creationId xmlns:a16="http://schemas.microsoft.com/office/drawing/2014/main" id="{6621DC6D-2C0B-8899-61E6-797C4BA621F8}"/>
              </a:ext>
            </a:extLst>
          </p:cNvPr>
          <p:cNvPicPr>
            <a:picLocks noChangeAspect="1"/>
          </p:cNvPicPr>
          <p:nvPr/>
        </p:nvPicPr>
        <p:blipFill rotWithShape="1">
          <a:blip r:embed="rId4"/>
          <a:srcRect l="2761" r="3353" b="364"/>
          <a:stretch/>
        </p:blipFill>
        <p:spPr>
          <a:xfrm>
            <a:off x="3408658" y="1838125"/>
            <a:ext cx="2336552" cy="13461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4" descr="Graphical user interface, text, application, chat or text message&#10;&#10;Description automatically generated">
            <a:extLst>
              <a:ext uri="{FF2B5EF4-FFF2-40B4-BE49-F238E27FC236}">
                <a16:creationId xmlns:a16="http://schemas.microsoft.com/office/drawing/2014/main" id="{17CAE636-77D9-0436-CDC2-F23FF784ACCA}"/>
              </a:ext>
            </a:extLst>
          </p:cNvPr>
          <p:cNvPicPr>
            <a:picLocks noChangeAspect="1"/>
          </p:cNvPicPr>
          <p:nvPr/>
        </p:nvPicPr>
        <p:blipFill rotWithShape="1">
          <a:blip r:embed="rId5"/>
          <a:srcRect l="3060" t="3175" r="5960" b="3459"/>
          <a:stretch/>
        </p:blipFill>
        <p:spPr>
          <a:xfrm>
            <a:off x="2011771" y="2146513"/>
            <a:ext cx="643143" cy="1093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5" descr="Graphical user interface, text, letter, email&#10;&#10;Description automatically generated">
            <a:extLst>
              <a:ext uri="{FF2B5EF4-FFF2-40B4-BE49-F238E27FC236}">
                <a16:creationId xmlns:a16="http://schemas.microsoft.com/office/drawing/2014/main" id="{FF3DB4A2-3E99-725E-DB7B-0225CEF2E587}"/>
              </a:ext>
            </a:extLst>
          </p:cNvPr>
          <p:cNvPicPr>
            <a:picLocks noChangeAspect="1"/>
          </p:cNvPicPr>
          <p:nvPr/>
        </p:nvPicPr>
        <p:blipFill>
          <a:blip r:embed="rId6"/>
          <a:stretch>
            <a:fillRect/>
          </a:stretch>
        </p:blipFill>
        <p:spPr>
          <a:xfrm>
            <a:off x="6466438" y="2117892"/>
            <a:ext cx="1006220" cy="10966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Google Shape;2889;p88">
            <a:extLst>
              <a:ext uri="{FF2B5EF4-FFF2-40B4-BE49-F238E27FC236}">
                <a16:creationId xmlns:a16="http://schemas.microsoft.com/office/drawing/2014/main" id="{1ABAFCAA-0691-5794-FB48-F2764704D4BC}"/>
              </a:ext>
            </a:extLst>
          </p:cNvPr>
          <p:cNvSpPr/>
          <p:nvPr/>
        </p:nvSpPr>
        <p:spPr>
          <a:xfrm>
            <a:off x="6934788" y="3303992"/>
            <a:ext cx="73271" cy="70282"/>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74"/>
          <p:cNvSpPr txBox="1">
            <a:spLocks noGrp="1"/>
          </p:cNvSpPr>
          <p:nvPr>
            <p:ph type="title"/>
          </p:nvPr>
        </p:nvSpPr>
        <p:spPr>
          <a:xfrm>
            <a:off x="4384375" y="890363"/>
            <a:ext cx="4145400" cy="13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2338" name="Google Shape;2338;p74"/>
          <p:cNvSpPr txBox="1">
            <a:spLocks noGrp="1"/>
          </p:cNvSpPr>
          <p:nvPr>
            <p:ph type="subTitle" idx="1"/>
          </p:nvPr>
        </p:nvSpPr>
        <p:spPr>
          <a:xfrm>
            <a:off x="4431153" y="2417136"/>
            <a:ext cx="4044672" cy="1458000"/>
          </a:xfrm>
          <a:prstGeom prst="rect">
            <a:avLst/>
          </a:prstGeom>
        </p:spPr>
        <p:txBody>
          <a:bodyPr spcFirstLastPara="1" wrap="square" lIns="91425" tIns="91425" rIns="91425" bIns="91425" anchor="ctr" anchorCtr="0">
            <a:noAutofit/>
          </a:bodyPr>
          <a:lstStyle/>
          <a:p>
            <a:pPr marL="0" indent="0"/>
            <a:r>
              <a:rPr lang="en" sz="1800"/>
              <a:t>We looked at Subway's loyalty program - </a:t>
            </a:r>
            <a:r>
              <a:rPr lang="en" sz="1800" b="1"/>
              <a:t>Subway </a:t>
            </a:r>
            <a:r>
              <a:rPr lang="en" sz="1800" b="1" err="1"/>
              <a:t>MyWay</a:t>
            </a:r>
            <a:r>
              <a:rPr lang="en" sz="1800" b="1"/>
              <a:t> Rewards</a:t>
            </a:r>
            <a:r>
              <a:rPr lang="en" sz="1800"/>
              <a:t> to understand what they offer currently and how they can improve the program to better retain their regulars</a:t>
            </a:r>
          </a:p>
        </p:txBody>
      </p:sp>
      <p:cxnSp>
        <p:nvCxnSpPr>
          <p:cNvPr id="2339" name="Google Shape;2339;p74"/>
          <p:cNvCxnSpPr/>
          <p:nvPr/>
        </p:nvCxnSpPr>
        <p:spPr>
          <a:xfrm>
            <a:off x="4639225" y="851173"/>
            <a:ext cx="3635700" cy="0"/>
          </a:xfrm>
          <a:prstGeom prst="straightConnector1">
            <a:avLst/>
          </a:prstGeom>
          <a:noFill/>
          <a:ln w="152400" cap="flat" cmpd="sng">
            <a:solidFill>
              <a:schemeClr val="lt1"/>
            </a:solidFill>
            <a:prstDash val="solid"/>
            <a:round/>
            <a:headEnd type="none" w="med" len="med"/>
            <a:tailEnd type="none" w="med" len="med"/>
          </a:ln>
        </p:spPr>
      </p:cxnSp>
      <p:cxnSp>
        <p:nvCxnSpPr>
          <p:cNvPr id="2340" name="Google Shape;2340;p74"/>
          <p:cNvCxnSpPr/>
          <p:nvPr/>
        </p:nvCxnSpPr>
        <p:spPr>
          <a:xfrm>
            <a:off x="4663075" y="4292348"/>
            <a:ext cx="3588000" cy="0"/>
          </a:xfrm>
          <a:prstGeom prst="straightConnector1">
            <a:avLst/>
          </a:prstGeom>
          <a:noFill/>
          <a:ln w="152400" cap="flat" cmpd="sng">
            <a:solidFill>
              <a:schemeClr val="lt1"/>
            </a:solidFill>
            <a:prstDash val="solid"/>
            <a:round/>
            <a:headEnd type="none" w="med" len="med"/>
            <a:tailEnd type="none" w="med" len="med"/>
          </a:ln>
        </p:spPr>
      </p:cxnSp>
      <p:pic>
        <p:nvPicPr>
          <p:cNvPr id="2341" name="Google Shape;2341;p74"/>
          <p:cNvPicPr preferRelativeResize="0"/>
          <p:nvPr/>
        </p:nvPicPr>
        <p:blipFill rotWithShape="1">
          <a:blip r:embed="rId3">
            <a:alphaModFix/>
          </a:blip>
          <a:srcRect l="16039" r="19568"/>
          <a:stretch/>
        </p:blipFill>
        <p:spPr>
          <a:xfrm>
            <a:off x="-1176900" y="-82625"/>
            <a:ext cx="5121000" cy="5308800"/>
          </a:xfrm>
          <a:prstGeom prst="flowChartDelay">
            <a:avLst/>
          </a:prstGeom>
          <a:noFill/>
          <a:ln>
            <a:noFill/>
          </a:ln>
        </p:spPr>
      </p:pic>
      <p:grpSp>
        <p:nvGrpSpPr>
          <p:cNvPr id="2342" name="Google Shape;2342;p74"/>
          <p:cNvGrpSpPr/>
          <p:nvPr/>
        </p:nvGrpSpPr>
        <p:grpSpPr>
          <a:xfrm rot="5853725">
            <a:off x="2623206" y="82441"/>
            <a:ext cx="941090" cy="660494"/>
            <a:chOff x="8145322" y="-97669"/>
            <a:chExt cx="941093" cy="660496"/>
          </a:xfrm>
        </p:grpSpPr>
        <p:sp>
          <p:nvSpPr>
            <p:cNvPr id="2343" name="Google Shape;2343;p74"/>
            <p:cNvSpPr/>
            <p:nvPr/>
          </p:nvSpPr>
          <p:spPr>
            <a:xfrm rot="-2542547" flipH="1">
              <a:off x="8500418" y="81605"/>
              <a:ext cx="203861" cy="11617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rot="-4689059" flipH="1">
              <a:off x="8140206" y="126102"/>
              <a:ext cx="156331" cy="1164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rot="-2886029" flipH="1">
              <a:off x="8286619" y="-41018"/>
              <a:ext cx="203945" cy="11619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rot="-5930150" flipH="1">
              <a:off x="8308014" y="316892"/>
              <a:ext cx="189448"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rot="-5933377" flipH="1">
              <a:off x="8179512" y="463414"/>
              <a:ext cx="118423" cy="7102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rot="-261253" flipH="1">
              <a:off x="8576597" y="316833"/>
              <a:ext cx="118542" cy="7100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rot="-1854841" flipH="1">
              <a:off x="8839916" y="135394"/>
              <a:ext cx="118540" cy="7105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rot="-2542547" flipH="1">
              <a:off x="8888334" y="312132"/>
              <a:ext cx="203861" cy="62236"/>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4389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Current Loyalty Program </a:t>
            </a:r>
          </a:p>
        </p:txBody>
      </p:sp>
      <p:sp>
        <p:nvSpPr>
          <p:cNvPr id="2294" name="Google Shape;2294;p71"/>
          <p:cNvSpPr txBox="1">
            <a:spLocks noGrp="1"/>
          </p:cNvSpPr>
          <p:nvPr>
            <p:ph type="body" idx="1"/>
          </p:nvPr>
        </p:nvSpPr>
        <p:spPr>
          <a:xfrm>
            <a:off x="1380675" y="1407413"/>
            <a:ext cx="6245887" cy="3531517"/>
          </a:xfrm>
          <a:prstGeom prst="rect">
            <a:avLst/>
          </a:prstGeom>
        </p:spPr>
        <p:txBody>
          <a:bodyPr spcFirstLastPara="1" wrap="square" lIns="91425" tIns="91425" rIns="91425" bIns="91425" anchor="t" anchorCtr="0">
            <a:noAutofit/>
          </a:bodyPr>
          <a:lstStyle/>
          <a:p>
            <a:pPr indent="-292100">
              <a:spcBef>
                <a:spcPts val="1600"/>
              </a:spcBef>
              <a:buClr>
                <a:srgbClr val="595959"/>
              </a:buClr>
              <a:buSzPts val="1000"/>
              <a:buFont typeface="Wingdings"/>
              <a:buChar char="q"/>
            </a:pPr>
            <a:r>
              <a:rPr lang="en" sz="1400" b="1">
                <a:solidFill>
                  <a:schemeClr val="tx1">
                    <a:lumMod val="50000"/>
                    <a:lumOff val="50000"/>
                  </a:schemeClr>
                </a:solidFill>
              </a:rPr>
              <a:t>Program Name:</a:t>
            </a:r>
            <a:r>
              <a:rPr lang="en" sz="1400">
                <a:solidFill>
                  <a:schemeClr val="tx1"/>
                </a:solidFill>
              </a:rPr>
              <a:t> Subway </a:t>
            </a:r>
            <a:r>
              <a:rPr lang="en" sz="1400" err="1">
                <a:solidFill>
                  <a:schemeClr val="tx1"/>
                </a:solidFill>
              </a:rPr>
              <a:t>MyWay</a:t>
            </a:r>
            <a:r>
              <a:rPr lang="en" sz="1400">
                <a:solidFill>
                  <a:schemeClr val="tx1"/>
                </a:solidFill>
              </a:rPr>
              <a:t> Rewards Program</a:t>
            </a:r>
            <a:endParaRPr lang="en-US">
              <a:solidFill>
                <a:schemeClr val="tx1"/>
              </a:solidFill>
            </a:endParaRPr>
          </a:p>
          <a:p>
            <a:pPr marL="450850" indent="-285750">
              <a:spcBef>
                <a:spcPts val="1600"/>
              </a:spcBef>
              <a:buClr>
                <a:srgbClr val="595959"/>
              </a:buClr>
              <a:buSzPts val="1000"/>
              <a:buFont typeface="Wingdings"/>
              <a:buChar char="q"/>
            </a:pPr>
            <a:r>
              <a:rPr lang="en" sz="1400" b="1">
                <a:solidFill>
                  <a:schemeClr val="tx1">
                    <a:lumMod val="50000"/>
                    <a:lumOff val="50000"/>
                  </a:schemeClr>
                </a:solidFill>
              </a:rPr>
              <a:t>Requirement:</a:t>
            </a:r>
            <a:r>
              <a:rPr lang="en" sz="1400">
                <a:solidFill>
                  <a:schemeClr val="tx1"/>
                </a:solidFill>
              </a:rPr>
              <a:t> Earn tokens to get reward. Token value information is-</a:t>
            </a:r>
            <a:endParaRPr lang="en">
              <a:solidFill>
                <a:schemeClr val="tx1"/>
              </a:solidFill>
            </a:endParaRPr>
          </a:p>
          <a:p>
            <a:pPr marL="450850" indent="-285750">
              <a:spcBef>
                <a:spcPts val="1600"/>
              </a:spcBef>
              <a:buClr>
                <a:schemeClr val="accent2"/>
              </a:buClr>
              <a:buSzPts val="1000"/>
              <a:buFont typeface="Wingdings"/>
              <a:buChar char="ü"/>
            </a:pPr>
            <a:r>
              <a:rPr lang="en" sz="1400">
                <a:solidFill>
                  <a:schemeClr val="tx1"/>
                </a:solidFill>
              </a:rPr>
              <a:t>200 tokens to earn $2 reward  (200 tokens = $2 reward)</a:t>
            </a:r>
          </a:p>
          <a:p>
            <a:pPr marL="450850" indent="-285750">
              <a:spcBef>
                <a:spcPts val="1600"/>
              </a:spcBef>
              <a:buClr>
                <a:srgbClr val="595959"/>
              </a:buClr>
              <a:buSzPts val="1000"/>
              <a:buFont typeface="Wingdings"/>
              <a:buChar char="ü"/>
            </a:pPr>
            <a:r>
              <a:rPr lang="en" sz="1400">
                <a:solidFill>
                  <a:schemeClr val="tx1"/>
                </a:solidFill>
              </a:rPr>
              <a:t>4 tokens for every $1 in qualifying purchases</a:t>
            </a:r>
            <a:endParaRPr lang="en">
              <a:solidFill>
                <a:schemeClr val="tx1"/>
              </a:solidFill>
            </a:endParaRPr>
          </a:p>
          <a:p>
            <a:pPr marL="165100" indent="0">
              <a:spcBef>
                <a:spcPts val="1600"/>
              </a:spcBef>
              <a:buSzPts val="1000"/>
              <a:buNone/>
            </a:pPr>
            <a:endParaRPr lang="en" sz="1400">
              <a:solidFill>
                <a:schemeClr val="tx1"/>
              </a:solidFill>
            </a:endParaRPr>
          </a:p>
          <a:p>
            <a:pPr indent="-292100">
              <a:buClr>
                <a:schemeClr val="accent2"/>
              </a:buClr>
              <a:buSzPts val="1000"/>
              <a:buFont typeface="Wingdings"/>
              <a:buChar char="q"/>
            </a:pPr>
            <a:r>
              <a:rPr lang="en" sz="1400" b="1">
                <a:solidFill>
                  <a:schemeClr val="tx1">
                    <a:lumMod val="50000"/>
                    <a:lumOff val="50000"/>
                  </a:schemeClr>
                </a:solidFill>
              </a:rPr>
              <a:t>Availability:</a:t>
            </a:r>
            <a:r>
              <a:rPr lang="en" sz="1400" b="1">
                <a:solidFill>
                  <a:schemeClr val="tx1"/>
                </a:solidFill>
              </a:rPr>
              <a:t> </a:t>
            </a:r>
            <a:r>
              <a:rPr lang="en" sz="1400">
                <a:solidFill>
                  <a:schemeClr val="tx1"/>
                </a:solidFill>
              </a:rPr>
              <a:t>Subway </a:t>
            </a:r>
            <a:r>
              <a:rPr lang="en" sz="1400" err="1">
                <a:solidFill>
                  <a:schemeClr val="tx1"/>
                </a:solidFill>
              </a:rPr>
              <a:t>MyWay</a:t>
            </a:r>
            <a:r>
              <a:rPr lang="en" sz="1400">
                <a:solidFill>
                  <a:schemeClr val="tx1"/>
                </a:solidFill>
              </a:rPr>
              <a:t> Rewards is only available at participating stores</a:t>
            </a:r>
          </a:p>
          <a:p>
            <a:pPr marL="0" indent="0">
              <a:buClr>
                <a:schemeClr val="dk2"/>
              </a:buClr>
              <a:buSzPts val="1100"/>
              <a:buNone/>
            </a:pPr>
            <a:endParaRPr lang="en-US">
              <a:solidFill>
                <a:schemeClr val="tx1"/>
              </a:solidFill>
            </a:endParaRP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98050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126345-79EC-6DB3-B3F4-4142FDE01D36}"/>
              </a:ext>
            </a:extLst>
          </p:cNvPr>
          <p:cNvGrpSpPr/>
          <p:nvPr/>
        </p:nvGrpSpPr>
        <p:grpSpPr>
          <a:xfrm>
            <a:off x="6494071" y="0"/>
            <a:ext cx="2375385" cy="5143500"/>
            <a:chOff x="6494071" y="0"/>
            <a:chExt cx="2375385" cy="5143500"/>
          </a:xfrm>
        </p:grpSpPr>
        <p:pic>
          <p:nvPicPr>
            <p:cNvPr id="9" name="Picture 8">
              <a:extLst>
                <a:ext uri="{FF2B5EF4-FFF2-40B4-BE49-F238E27FC236}">
                  <a16:creationId xmlns:a16="http://schemas.microsoft.com/office/drawing/2014/main" id="{1482B04B-60F7-2FEB-6761-76656DB55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071" y="0"/>
              <a:ext cx="2375385" cy="5143500"/>
            </a:xfrm>
            <a:prstGeom prst="rect">
              <a:avLst/>
            </a:prstGeom>
          </p:spPr>
        </p:pic>
        <p:sp>
          <p:nvSpPr>
            <p:cNvPr id="14" name="Oval 13">
              <a:extLst>
                <a:ext uri="{FF2B5EF4-FFF2-40B4-BE49-F238E27FC236}">
                  <a16:creationId xmlns:a16="http://schemas.microsoft.com/office/drawing/2014/main" id="{A7B7103C-23E0-A0F4-8869-4AF643411029}"/>
                </a:ext>
              </a:extLst>
            </p:cNvPr>
            <p:cNvSpPr/>
            <p:nvPr/>
          </p:nvSpPr>
          <p:spPr>
            <a:xfrm>
              <a:off x="6614931" y="2144211"/>
              <a:ext cx="1102489" cy="74656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5" name="Oval 14">
              <a:extLst>
                <a:ext uri="{FF2B5EF4-FFF2-40B4-BE49-F238E27FC236}">
                  <a16:creationId xmlns:a16="http://schemas.microsoft.com/office/drawing/2014/main" id="{1360ECD9-96FB-1C01-80F9-86EC6F5D993D}"/>
                </a:ext>
              </a:extLst>
            </p:cNvPr>
            <p:cNvSpPr/>
            <p:nvPr/>
          </p:nvSpPr>
          <p:spPr>
            <a:xfrm>
              <a:off x="7717421" y="2144211"/>
              <a:ext cx="993816" cy="74656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grpSp>
      <p:grpSp>
        <p:nvGrpSpPr>
          <p:cNvPr id="2" name="Group 1">
            <a:extLst>
              <a:ext uri="{FF2B5EF4-FFF2-40B4-BE49-F238E27FC236}">
                <a16:creationId xmlns:a16="http://schemas.microsoft.com/office/drawing/2014/main" id="{C8087A82-4499-1547-CE42-CA187ED8CB1D}"/>
              </a:ext>
            </a:extLst>
          </p:cNvPr>
          <p:cNvGrpSpPr/>
          <p:nvPr/>
        </p:nvGrpSpPr>
        <p:grpSpPr>
          <a:xfrm>
            <a:off x="76015" y="26043"/>
            <a:ext cx="2430211" cy="5143500"/>
            <a:chOff x="76015" y="26043"/>
            <a:chExt cx="2430211" cy="5143500"/>
          </a:xfrm>
        </p:grpSpPr>
        <p:pic>
          <p:nvPicPr>
            <p:cNvPr id="5" name="Picture 4">
              <a:extLst>
                <a:ext uri="{FF2B5EF4-FFF2-40B4-BE49-F238E27FC236}">
                  <a16:creationId xmlns:a16="http://schemas.microsoft.com/office/drawing/2014/main" id="{7E4C07AB-144C-804F-5AFF-0526BC711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41" y="26043"/>
              <a:ext cx="2375385" cy="5143500"/>
            </a:xfrm>
            <a:prstGeom prst="rect">
              <a:avLst/>
            </a:prstGeom>
          </p:spPr>
        </p:pic>
        <p:sp>
          <p:nvSpPr>
            <p:cNvPr id="12" name="Oval 11">
              <a:extLst>
                <a:ext uri="{FF2B5EF4-FFF2-40B4-BE49-F238E27FC236}">
                  <a16:creationId xmlns:a16="http://schemas.microsoft.com/office/drawing/2014/main" id="{450B3C76-0D59-2A96-7171-64B31C779AFB}"/>
                </a:ext>
              </a:extLst>
            </p:cNvPr>
            <p:cNvSpPr/>
            <p:nvPr/>
          </p:nvSpPr>
          <p:spPr>
            <a:xfrm>
              <a:off x="76015" y="2028302"/>
              <a:ext cx="1114418" cy="34724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6" name="Rectangle 15">
              <a:extLst>
                <a:ext uri="{FF2B5EF4-FFF2-40B4-BE49-F238E27FC236}">
                  <a16:creationId xmlns:a16="http://schemas.microsoft.com/office/drawing/2014/main" id="{E52655AE-4FB0-9668-2EF4-EF41C7C454AD}"/>
                </a:ext>
              </a:extLst>
            </p:cNvPr>
            <p:cNvSpPr/>
            <p:nvPr/>
          </p:nvSpPr>
          <p:spPr>
            <a:xfrm>
              <a:off x="130841" y="1423686"/>
              <a:ext cx="2375385" cy="208344"/>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grpSp>
      <p:grpSp>
        <p:nvGrpSpPr>
          <p:cNvPr id="3" name="Group 2">
            <a:extLst>
              <a:ext uri="{FF2B5EF4-FFF2-40B4-BE49-F238E27FC236}">
                <a16:creationId xmlns:a16="http://schemas.microsoft.com/office/drawing/2014/main" id="{70F37FFB-495F-39DC-7D1D-FEF848FA8763}"/>
              </a:ext>
            </a:extLst>
          </p:cNvPr>
          <p:cNvGrpSpPr/>
          <p:nvPr/>
        </p:nvGrpSpPr>
        <p:grpSpPr>
          <a:xfrm>
            <a:off x="3310130" y="23874"/>
            <a:ext cx="2455702" cy="5143500"/>
            <a:chOff x="3310130" y="23874"/>
            <a:chExt cx="2455702" cy="5143500"/>
          </a:xfrm>
        </p:grpSpPr>
        <p:pic>
          <p:nvPicPr>
            <p:cNvPr id="7" name="Picture 6">
              <a:extLst>
                <a:ext uri="{FF2B5EF4-FFF2-40B4-BE49-F238E27FC236}">
                  <a16:creationId xmlns:a16="http://schemas.microsoft.com/office/drawing/2014/main" id="{3E9938BB-97CC-BE99-9323-8E08736F2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998" y="23874"/>
              <a:ext cx="2375385" cy="5143500"/>
            </a:xfrm>
            <a:prstGeom prst="rect">
              <a:avLst/>
            </a:prstGeom>
          </p:spPr>
        </p:pic>
        <p:sp>
          <p:nvSpPr>
            <p:cNvPr id="13" name="Oval 12">
              <a:extLst>
                <a:ext uri="{FF2B5EF4-FFF2-40B4-BE49-F238E27FC236}">
                  <a16:creationId xmlns:a16="http://schemas.microsoft.com/office/drawing/2014/main" id="{BAB6D05A-251E-43D2-841D-70778862B149}"/>
                </a:ext>
              </a:extLst>
            </p:cNvPr>
            <p:cNvSpPr/>
            <p:nvPr/>
          </p:nvSpPr>
          <p:spPr>
            <a:xfrm>
              <a:off x="5099275" y="678566"/>
              <a:ext cx="666557" cy="319751"/>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20" name="Rectangle 19">
              <a:extLst>
                <a:ext uri="{FF2B5EF4-FFF2-40B4-BE49-F238E27FC236}">
                  <a16:creationId xmlns:a16="http://schemas.microsoft.com/office/drawing/2014/main" id="{0B7E8E9E-75BB-385F-03F6-A6EB9CD62B39}"/>
                </a:ext>
              </a:extLst>
            </p:cNvPr>
            <p:cNvSpPr/>
            <p:nvPr/>
          </p:nvSpPr>
          <p:spPr>
            <a:xfrm>
              <a:off x="3310130" y="2899801"/>
              <a:ext cx="2375385" cy="525430"/>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grpSp>
    </p:spTree>
    <p:extLst>
      <p:ext uri="{BB962C8B-B14F-4D97-AF65-F5344CB8AC3E}">
        <p14:creationId xmlns:p14="http://schemas.microsoft.com/office/powerpoint/2010/main" val="5869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Experimental Design</a:t>
            </a:r>
          </a:p>
        </p:txBody>
      </p:sp>
      <p:sp>
        <p:nvSpPr>
          <p:cNvPr id="2294" name="Google Shape;2294;p71"/>
          <p:cNvSpPr txBox="1">
            <a:spLocks noGrp="1"/>
          </p:cNvSpPr>
          <p:nvPr>
            <p:ph type="body" idx="1"/>
          </p:nvPr>
        </p:nvSpPr>
        <p:spPr>
          <a:xfrm>
            <a:off x="-57681" y="1944526"/>
            <a:ext cx="5943188" cy="737064"/>
          </a:xfrm>
          <a:prstGeom prst="rect">
            <a:avLst/>
          </a:prstGeom>
        </p:spPr>
        <p:txBody>
          <a:bodyPr spcFirstLastPara="1" wrap="square" lIns="91425" tIns="91425" rIns="91425" bIns="91425" anchor="t" anchorCtr="0">
            <a:noAutofit/>
          </a:bodyPr>
          <a:lstStyle/>
          <a:p>
            <a:pPr marL="152400" indent="0" algn="ctr">
              <a:buClr>
                <a:srgbClr val="595959"/>
              </a:buClr>
              <a:buSzPts val="1000"/>
              <a:buNone/>
            </a:pPr>
            <a:r>
              <a:rPr lang="en" sz="2400" b="1">
                <a:solidFill>
                  <a:schemeClr val="tx1">
                    <a:lumMod val="50000"/>
                    <a:lumOff val="50000"/>
                  </a:schemeClr>
                </a:solidFill>
              </a:rPr>
              <a:t>Independent variable #1:</a:t>
            </a:r>
            <a:r>
              <a:rPr lang="en" sz="2400">
                <a:solidFill>
                  <a:schemeClr val="tx1"/>
                </a:solidFill>
              </a:rPr>
              <a:t> </a:t>
            </a:r>
            <a:endParaRPr lang="en-US" sz="2400">
              <a:solidFill>
                <a:schemeClr val="tx1"/>
              </a:solidFill>
            </a:endParaRPr>
          </a:p>
          <a:p>
            <a:pPr marL="152400" indent="0" algn="ctr">
              <a:buSzPts val="1000"/>
              <a:buNone/>
            </a:pPr>
            <a:r>
              <a:rPr lang="en" sz="2400">
                <a:solidFill>
                  <a:schemeClr val="tx1"/>
                </a:solidFill>
              </a:rPr>
              <a:t>Ease of mental accounting  </a:t>
            </a: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pic>
        <p:nvPicPr>
          <p:cNvPr id="3" name="Picture 3">
            <a:extLst>
              <a:ext uri="{FF2B5EF4-FFF2-40B4-BE49-F238E27FC236}">
                <a16:creationId xmlns:a16="http://schemas.microsoft.com/office/drawing/2014/main" id="{B1CB86FB-AA76-4F02-8FD6-B372E5771E9C}"/>
              </a:ext>
            </a:extLst>
          </p:cNvPr>
          <p:cNvPicPr>
            <a:picLocks noChangeAspect="1"/>
          </p:cNvPicPr>
          <p:nvPr/>
        </p:nvPicPr>
        <p:blipFill>
          <a:blip r:embed="rId4"/>
          <a:stretch>
            <a:fillRect/>
          </a:stretch>
        </p:blipFill>
        <p:spPr>
          <a:xfrm>
            <a:off x="6608066" y="1262742"/>
            <a:ext cx="1792547" cy="36793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337D7179-B4F2-96E7-425C-371A12F3EDC0}"/>
              </a:ext>
            </a:extLst>
          </p:cNvPr>
          <p:cNvSpPr txBox="1"/>
          <p:nvPr/>
        </p:nvSpPr>
        <p:spPr>
          <a:xfrm>
            <a:off x="260869" y="3248254"/>
            <a:ext cx="53026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707CAD"/>
                </a:solidFill>
                <a:latin typeface="Catamaran"/>
              </a:rPr>
              <a:t>[Moderator] Independent variable #2:</a:t>
            </a:r>
            <a:r>
              <a:rPr lang="en-US" sz="2400">
                <a:solidFill>
                  <a:srgbClr val="161926"/>
                </a:solidFill>
                <a:latin typeface="Catamaran"/>
              </a:rPr>
              <a:t> </a:t>
            </a:r>
            <a:endParaRPr lang="en-US" sz="2400"/>
          </a:p>
          <a:p>
            <a:pPr algn="ctr"/>
            <a:r>
              <a:rPr lang="en-US" sz="2400">
                <a:solidFill>
                  <a:schemeClr val="tx1"/>
                </a:solidFill>
                <a:latin typeface="Catamaran"/>
              </a:rPr>
              <a:t>Unrestricted store participation</a:t>
            </a:r>
            <a:r>
              <a:rPr lang="en-US" sz="2400">
                <a:solidFill>
                  <a:schemeClr val="tx1"/>
                </a:solidFill>
                <a:latin typeface="Catamaran"/>
                <a:cs typeface="Catamaran"/>
              </a:rPr>
              <a:t>​</a:t>
            </a:r>
            <a:endParaRPr lang="en-US" sz="2400">
              <a:solidFill>
                <a:schemeClr val="tx1"/>
              </a:solidFill>
            </a:endParaRPr>
          </a:p>
        </p:txBody>
      </p:sp>
      <p:sp>
        <p:nvSpPr>
          <p:cNvPr id="4" name="Rectangle 3">
            <a:extLst>
              <a:ext uri="{FF2B5EF4-FFF2-40B4-BE49-F238E27FC236}">
                <a16:creationId xmlns:a16="http://schemas.microsoft.com/office/drawing/2014/main" id="{190EB80F-198C-79BC-4C15-3AF719D08B41}"/>
              </a:ext>
            </a:extLst>
          </p:cNvPr>
          <p:cNvSpPr/>
          <p:nvPr/>
        </p:nvSpPr>
        <p:spPr>
          <a:xfrm>
            <a:off x="6611352" y="3129031"/>
            <a:ext cx="1788330" cy="4539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4753300"/>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Experimental Design</a:t>
            </a:r>
          </a:p>
        </p:txBody>
      </p:sp>
      <p:sp>
        <p:nvSpPr>
          <p:cNvPr id="2294" name="Google Shape;2294;p71"/>
          <p:cNvSpPr txBox="1">
            <a:spLocks noGrp="1"/>
          </p:cNvSpPr>
          <p:nvPr>
            <p:ph type="body" idx="1"/>
          </p:nvPr>
        </p:nvSpPr>
        <p:spPr>
          <a:xfrm>
            <a:off x="-57681" y="1944526"/>
            <a:ext cx="5943188" cy="737064"/>
          </a:xfrm>
          <a:prstGeom prst="rect">
            <a:avLst/>
          </a:prstGeom>
        </p:spPr>
        <p:txBody>
          <a:bodyPr spcFirstLastPara="1" wrap="square" lIns="91425" tIns="91425" rIns="91425" bIns="91425" anchor="t" anchorCtr="0">
            <a:noAutofit/>
          </a:bodyPr>
          <a:lstStyle/>
          <a:p>
            <a:pPr marL="152400" indent="0" algn="ctr">
              <a:buClr>
                <a:srgbClr val="595959"/>
              </a:buClr>
              <a:buSzPts val="1000"/>
              <a:buNone/>
            </a:pPr>
            <a:r>
              <a:rPr lang="en" sz="2400" b="1">
                <a:solidFill>
                  <a:schemeClr val="tx1">
                    <a:lumMod val="50000"/>
                    <a:lumOff val="50000"/>
                  </a:schemeClr>
                </a:solidFill>
              </a:rPr>
              <a:t>Independent variable #1:</a:t>
            </a:r>
            <a:r>
              <a:rPr lang="en" sz="2400">
                <a:solidFill>
                  <a:schemeClr val="tx1"/>
                </a:solidFill>
              </a:rPr>
              <a:t> </a:t>
            </a:r>
            <a:endParaRPr lang="en-US" sz="2400">
              <a:solidFill>
                <a:schemeClr val="tx1"/>
              </a:solidFill>
            </a:endParaRPr>
          </a:p>
          <a:p>
            <a:pPr marL="152400" indent="0" algn="ctr">
              <a:buSzPts val="1000"/>
              <a:buNone/>
            </a:pPr>
            <a:r>
              <a:rPr lang="en" sz="2400">
                <a:solidFill>
                  <a:schemeClr val="tx1"/>
                </a:solidFill>
              </a:rPr>
              <a:t>Ease of mental accounting  </a:t>
            </a: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pic>
        <p:nvPicPr>
          <p:cNvPr id="3" name="Picture 3">
            <a:extLst>
              <a:ext uri="{FF2B5EF4-FFF2-40B4-BE49-F238E27FC236}">
                <a16:creationId xmlns:a16="http://schemas.microsoft.com/office/drawing/2014/main" id="{B1CB86FB-AA76-4F02-8FD6-B372E5771E9C}"/>
              </a:ext>
            </a:extLst>
          </p:cNvPr>
          <p:cNvPicPr>
            <a:picLocks noChangeAspect="1"/>
          </p:cNvPicPr>
          <p:nvPr/>
        </p:nvPicPr>
        <p:blipFill>
          <a:blip r:embed="rId4"/>
          <a:stretch>
            <a:fillRect/>
          </a:stretch>
        </p:blipFill>
        <p:spPr>
          <a:xfrm>
            <a:off x="6608066" y="1262742"/>
            <a:ext cx="1792547" cy="36793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337D7179-B4F2-96E7-425C-371A12F3EDC0}"/>
              </a:ext>
            </a:extLst>
          </p:cNvPr>
          <p:cNvSpPr txBox="1"/>
          <p:nvPr/>
        </p:nvSpPr>
        <p:spPr>
          <a:xfrm>
            <a:off x="260869" y="3248254"/>
            <a:ext cx="53026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707CAD"/>
                </a:solidFill>
                <a:latin typeface="Catamaran"/>
              </a:rPr>
              <a:t>[Moderator] Independent variable #2:</a:t>
            </a:r>
            <a:r>
              <a:rPr lang="en-US" sz="2400">
                <a:solidFill>
                  <a:srgbClr val="161926"/>
                </a:solidFill>
                <a:latin typeface="Catamaran"/>
              </a:rPr>
              <a:t> </a:t>
            </a:r>
            <a:endParaRPr lang="en-US" sz="2400"/>
          </a:p>
          <a:p>
            <a:pPr algn="ctr"/>
            <a:r>
              <a:rPr lang="en-US" sz="2400">
                <a:solidFill>
                  <a:schemeClr val="tx1"/>
                </a:solidFill>
                <a:latin typeface="Catamaran"/>
              </a:rPr>
              <a:t>Unrestricted store participation</a:t>
            </a:r>
            <a:r>
              <a:rPr lang="en-US" sz="2400">
                <a:solidFill>
                  <a:schemeClr val="tx1"/>
                </a:solidFill>
                <a:latin typeface="Catamaran"/>
                <a:cs typeface="Catamaran"/>
              </a:rPr>
              <a:t>​</a:t>
            </a:r>
            <a:endParaRPr lang="en-US" sz="2400">
              <a:solidFill>
                <a:schemeClr val="tx1"/>
              </a:solidFill>
            </a:endParaRPr>
          </a:p>
        </p:txBody>
      </p:sp>
      <p:sp>
        <p:nvSpPr>
          <p:cNvPr id="4" name="Rectangle 3">
            <a:extLst>
              <a:ext uri="{FF2B5EF4-FFF2-40B4-BE49-F238E27FC236}">
                <a16:creationId xmlns:a16="http://schemas.microsoft.com/office/drawing/2014/main" id="{190EB80F-198C-79BC-4C15-3AF719D08B41}"/>
              </a:ext>
            </a:extLst>
          </p:cNvPr>
          <p:cNvSpPr/>
          <p:nvPr/>
        </p:nvSpPr>
        <p:spPr>
          <a:xfrm>
            <a:off x="6611352" y="3129031"/>
            <a:ext cx="1788330" cy="4539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3B91112-8D03-54F6-78FE-FE0BA96208B0}"/>
              </a:ext>
            </a:extLst>
          </p:cNvPr>
          <p:cNvCxnSpPr/>
          <p:nvPr/>
        </p:nvCxnSpPr>
        <p:spPr>
          <a:xfrm flipV="1">
            <a:off x="4710910" y="2219553"/>
            <a:ext cx="1844112" cy="1520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865200"/>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Experimental Design</a:t>
            </a:r>
          </a:p>
        </p:txBody>
      </p:sp>
      <p:sp>
        <p:nvSpPr>
          <p:cNvPr id="2294" name="Google Shape;2294;p71"/>
          <p:cNvSpPr txBox="1">
            <a:spLocks noGrp="1"/>
          </p:cNvSpPr>
          <p:nvPr>
            <p:ph type="body" idx="1"/>
          </p:nvPr>
        </p:nvSpPr>
        <p:spPr>
          <a:xfrm>
            <a:off x="-57681" y="1944526"/>
            <a:ext cx="5943188" cy="737064"/>
          </a:xfrm>
          <a:prstGeom prst="rect">
            <a:avLst/>
          </a:prstGeom>
        </p:spPr>
        <p:txBody>
          <a:bodyPr spcFirstLastPara="1" wrap="square" lIns="91425" tIns="91425" rIns="91425" bIns="91425" anchor="t" anchorCtr="0">
            <a:noAutofit/>
          </a:bodyPr>
          <a:lstStyle/>
          <a:p>
            <a:pPr marL="152400" indent="0" algn="ctr">
              <a:buClr>
                <a:srgbClr val="595959"/>
              </a:buClr>
              <a:buSzPts val="1000"/>
              <a:buNone/>
            </a:pPr>
            <a:r>
              <a:rPr lang="en" sz="2400" b="1">
                <a:solidFill>
                  <a:schemeClr val="tx1">
                    <a:lumMod val="50000"/>
                    <a:lumOff val="50000"/>
                  </a:schemeClr>
                </a:solidFill>
              </a:rPr>
              <a:t>Independent variable #1:</a:t>
            </a:r>
            <a:r>
              <a:rPr lang="en" sz="2400">
                <a:solidFill>
                  <a:schemeClr val="tx1"/>
                </a:solidFill>
              </a:rPr>
              <a:t> </a:t>
            </a:r>
            <a:endParaRPr lang="en-US" sz="2400">
              <a:solidFill>
                <a:schemeClr val="tx1"/>
              </a:solidFill>
            </a:endParaRPr>
          </a:p>
          <a:p>
            <a:pPr marL="152400" indent="0" algn="ctr">
              <a:buSzPts val="1000"/>
              <a:buNone/>
            </a:pPr>
            <a:r>
              <a:rPr lang="en" sz="2400">
                <a:solidFill>
                  <a:schemeClr val="tx1"/>
                </a:solidFill>
              </a:rPr>
              <a:t>Ease of mental accounting  </a:t>
            </a: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pic>
        <p:nvPicPr>
          <p:cNvPr id="3" name="Picture 3">
            <a:extLst>
              <a:ext uri="{FF2B5EF4-FFF2-40B4-BE49-F238E27FC236}">
                <a16:creationId xmlns:a16="http://schemas.microsoft.com/office/drawing/2014/main" id="{B1CB86FB-AA76-4F02-8FD6-B372E5771E9C}"/>
              </a:ext>
            </a:extLst>
          </p:cNvPr>
          <p:cNvPicPr>
            <a:picLocks noChangeAspect="1"/>
          </p:cNvPicPr>
          <p:nvPr/>
        </p:nvPicPr>
        <p:blipFill>
          <a:blip r:embed="rId4"/>
          <a:stretch>
            <a:fillRect/>
          </a:stretch>
        </p:blipFill>
        <p:spPr>
          <a:xfrm>
            <a:off x="6608066" y="1262742"/>
            <a:ext cx="1792547" cy="36793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a:extLst>
              <a:ext uri="{FF2B5EF4-FFF2-40B4-BE49-F238E27FC236}">
                <a16:creationId xmlns:a16="http://schemas.microsoft.com/office/drawing/2014/main" id="{337D7179-B4F2-96E7-425C-371A12F3EDC0}"/>
              </a:ext>
            </a:extLst>
          </p:cNvPr>
          <p:cNvSpPr txBox="1"/>
          <p:nvPr/>
        </p:nvSpPr>
        <p:spPr>
          <a:xfrm>
            <a:off x="260869" y="3248254"/>
            <a:ext cx="530264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707CAD"/>
                </a:solidFill>
                <a:latin typeface="Catamaran"/>
              </a:rPr>
              <a:t>[Moderator] Independent variable #2:</a:t>
            </a:r>
            <a:r>
              <a:rPr lang="en-US" sz="2400">
                <a:solidFill>
                  <a:srgbClr val="161926"/>
                </a:solidFill>
                <a:latin typeface="Catamaran"/>
              </a:rPr>
              <a:t> </a:t>
            </a:r>
            <a:endParaRPr lang="en-US" sz="2400"/>
          </a:p>
          <a:p>
            <a:pPr algn="ctr"/>
            <a:r>
              <a:rPr lang="en-US" sz="2400">
                <a:solidFill>
                  <a:schemeClr val="tx1"/>
                </a:solidFill>
                <a:latin typeface="Catamaran"/>
              </a:rPr>
              <a:t>Unrestricted store participation</a:t>
            </a:r>
            <a:r>
              <a:rPr lang="en-US" sz="2400">
                <a:solidFill>
                  <a:schemeClr val="tx1"/>
                </a:solidFill>
                <a:latin typeface="Catamaran"/>
                <a:cs typeface="Catamaran"/>
              </a:rPr>
              <a:t>​</a:t>
            </a:r>
            <a:endParaRPr lang="en-US" sz="2400">
              <a:solidFill>
                <a:schemeClr val="tx1"/>
              </a:solidFill>
            </a:endParaRPr>
          </a:p>
        </p:txBody>
      </p:sp>
      <p:sp>
        <p:nvSpPr>
          <p:cNvPr id="4" name="Rectangle 3">
            <a:extLst>
              <a:ext uri="{FF2B5EF4-FFF2-40B4-BE49-F238E27FC236}">
                <a16:creationId xmlns:a16="http://schemas.microsoft.com/office/drawing/2014/main" id="{190EB80F-198C-79BC-4C15-3AF719D08B41}"/>
              </a:ext>
            </a:extLst>
          </p:cNvPr>
          <p:cNvSpPr/>
          <p:nvPr/>
        </p:nvSpPr>
        <p:spPr>
          <a:xfrm>
            <a:off x="6611352" y="3129031"/>
            <a:ext cx="1788330" cy="4539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3B91112-8D03-54F6-78FE-FE0BA96208B0}"/>
              </a:ext>
            </a:extLst>
          </p:cNvPr>
          <p:cNvCxnSpPr/>
          <p:nvPr/>
        </p:nvCxnSpPr>
        <p:spPr>
          <a:xfrm flipV="1">
            <a:off x="4710910" y="2219553"/>
            <a:ext cx="1844112" cy="1520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BE8F837-7913-73E2-935C-3C73F8A26E5C}"/>
              </a:ext>
            </a:extLst>
          </p:cNvPr>
          <p:cNvCxnSpPr>
            <a:cxnSpLocks/>
          </p:cNvCxnSpPr>
          <p:nvPr/>
        </p:nvCxnSpPr>
        <p:spPr>
          <a:xfrm flipV="1">
            <a:off x="5509368" y="3362554"/>
            <a:ext cx="1023778" cy="34617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714816"/>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71"/>
          <p:cNvSpPr txBox="1">
            <a:spLocks noGrp="1"/>
          </p:cNvSpPr>
          <p:nvPr>
            <p:ph type="title"/>
          </p:nvPr>
        </p:nvSpPr>
        <p:spPr>
          <a:xfrm>
            <a:off x="1163100" y="548650"/>
            <a:ext cx="6817800" cy="294600"/>
          </a:xfrm>
          <a:prstGeom prst="rect">
            <a:avLst/>
          </a:prstGeom>
        </p:spPr>
        <p:txBody>
          <a:bodyPr spcFirstLastPara="1" wrap="square" lIns="91425" tIns="91425" rIns="91425" bIns="91425" anchor="ctr" anchorCtr="0">
            <a:noAutofit/>
          </a:bodyPr>
          <a:lstStyle/>
          <a:p>
            <a:r>
              <a:rPr lang="en"/>
              <a:t>Experimental Design &amp; Measures</a:t>
            </a:r>
          </a:p>
        </p:txBody>
      </p:sp>
      <p:sp>
        <p:nvSpPr>
          <p:cNvPr id="2294" name="Google Shape;2294;p71"/>
          <p:cNvSpPr txBox="1">
            <a:spLocks noGrp="1"/>
          </p:cNvSpPr>
          <p:nvPr>
            <p:ph type="body" idx="1"/>
          </p:nvPr>
        </p:nvSpPr>
        <p:spPr>
          <a:xfrm>
            <a:off x="1602130" y="1219896"/>
            <a:ext cx="5943188" cy="3791445"/>
          </a:xfrm>
          <a:prstGeom prst="rect">
            <a:avLst/>
          </a:prstGeom>
        </p:spPr>
        <p:txBody>
          <a:bodyPr spcFirstLastPara="1" wrap="square" lIns="91425" tIns="91425" rIns="91425" bIns="91425" anchor="t" anchorCtr="0">
            <a:noAutofit/>
          </a:bodyPr>
          <a:lstStyle/>
          <a:p>
            <a:pPr marL="152400" indent="0" algn="ctr">
              <a:buClr>
                <a:srgbClr val="595959"/>
              </a:buClr>
              <a:buSzPts val="1000"/>
              <a:buNone/>
            </a:pPr>
            <a:r>
              <a:rPr lang="en" sz="2400" b="1">
                <a:solidFill>
                  <a:schemeClr val="tx1">
                    <a:lumMod val="50000"/>
                    <a:lumOff val="50000"/>
                  </a:schemeClr>
                </a:solidFill>
              </a:rPr>
              <a:t>Dependent variable:</a:t>
            </a:r>
            <a:r>
              <a:rPr lang="en" sz="2400">
                <a:solidFill>
                  <a:srgbClr val="C00000"/>
                </a:solidFill>
              </a:rPr>
              <a:t> Intrinsic motivation</a:t>
            </a:r>
            <a:endParaRPr lang="en-US" sz="2400">
              <a:solidFill>
                <a:srgbClr val="C00000"/>
              </a:solidFill>
            </a:endParaRPr>
          </a:p>
          <a:p>
            <a:pPr marL="438150" indent="-285750" algn="ctr">
              <a:buClr>
                <a:srgbClr val="595959"/>
              </a:buClr>
              <a:buSzPts val="1000"/>
              <a:buFont typeface="Wingdings"/>
              <a:buChar char="q"/>
            </a:pPr>
            <a:endParaRPr lang="en" sz="2400">
              <a:solidFill>
                <a:schemeClr val="tx1"/>
              </a:solidFill>
            </a:endParaRPr>
          </a:p>
        </p:txBody>
      </p:sp>
      <p:cxnSp>
        <p:nvCxnSpPr>
          <p:cNvPr id="2295" name="Google Shape;2295;p71"/>
          <p:cNvCxnSpPr/>
          <p:nvPr/>
        </p:nvCxnSpPr>
        <p:spPr>
          <a:xfrm>
            <a:off x="1451325" y="990800"/>
            <a:ext cx="6242700" cy="0"/>
          </a:xfrm>
          <a:prstGeom prst="straightConnector1">
            <a:avLst/>
          </a:prstGeom>
          <a:noFill/>
          <a:ln w="152400" cap="flat" cmpd="sng">
            <a:solidFill>
              <a:schemeClr val="lt1"/>
            </a:solidFill>
            <a:prstDash val="solid"/>
            <a:round/>
            <a:headEnd type="none" w="med" len="med"/>
            <a:tailEnd type="none" w="med" len="med"/>
          </a:ln>
        </p:spPr>
      </p:cxnSp>
      <p:cxnSp>
        <p:nvCxnSpPr>
          <p:cNvPr id="2296" name="Google Shape;2296;p71"/>
          <p:cNvCxnSpPr/>
          <p:nvPr/>
        </p:nvCxnSpPr>
        <p:spPr>
          <a:xfrm>
            <a:off x="1451325" y="378400"/>
            <a:ext cx="6242700" cy="0"/>
          </a:xfrm>
          <a:prstGeom prst="straightConnector1">
            <a:avLst/>
          </a:prstGeom>
          <a:noFill/>
          <a:ln w="152400" cap="flat" cmpd="sng">
            <a:solidFill>
              <a:schemeClr val="lt1"/>
            </a:solidFill>
            <a:prstDash val="solid"/>
            <a:round/>
            <a:headEnd type="none" w="med" len="med"/>
            <a:tailEnd type="none" w="med" len="med"/>
          </a:ln>
        </p:spPr>
      </p:cxnSp>
      <p:pic>
        <p:nvPicPr>
          <p:cNvPr id="2" name="Picture 3">
            <a:extLst>
              <a:ext uri="{FF2B5EF4-FFF2-40B4-BE49-F238E27FC236}">
                <a16:creationId xmlns:a16="http://schemas.microsoft.com/office/drawing/2014/main" id="{7DB40E50-5037-8887-CD0E-44E38B1B923A}"/>
              </a:ext>
            </a:extLst>
          </p:cNvPr>
          <p:cNvPicPr>
            <a:picLocks noChangeAspect="1"/>
          </p:cNvPicPr>
          <p:nvPr/>
        </p:nvPicPr>
        <p:blipFill>
          <a:blip r:embed="rId4"/>
          <a:stretch>
            <a:fillRect/>
          </a:stretch>
        </p:blipFill>
        <p:spPr>
          <a:xfrm>
            <a:off x="102268" y="1821144"/>
            <a:ext cx="8939462" cy="3109067"/>
          </a:xfrm>
          <a:prstGeom prst="rect">
            <a:avLst/>
          </a:prstGeom>
        </p:spPr>
      </p:pic>
      <p:sp>
        <p:nvSpPr>
          <p:cNvPr id="4" name="Rectangle 3">
            <a:extLst>
              <a:ext uri="{FF2B5EF4-FFF2-40B4-BE49-F238E27FC236}">
                <a16:creationId xmlns:a16="http://schemas.microsoft.com/office/drawing/2014/main" id="{35FB5FD6-DCFC-7218-5256-5DD75E246F0A}"/>
              </a:ext>
            </a:extLst>
          </p:cNvPr>
          <p:cNvSpPr/>
          <p:nvPr/>
        </p:nvSpPr>
        <p:spPr>
          <a:xfrm>
            <a:off x="401417" y="3607559"/>
            <a:ext cx="8219755" cy="11345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012674"/>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World Sandwich Day Minitheme by Slidesgo">
  <a:themeElements>
    <a:clrScheme name="Simple Light">
      <a:dk1>
        <a:srgbClr val="161926"/>
      </a:dk1>
      <a:lt1>
        <a:srgbClr val="F3B43E"/>
      </a:lt1>
      <a:dk2>
        <a:srgbClr val="F3F3F3"/>
      </a:dk2>
      <a:lt2>
        <a:srgbClr val="F8CB7C"/>
      </a:lt2>
      <a:accent1>
        <a:srgbClr val="DDA650"/>
      </a:accent1>
      <a:accent2>
        <a:srgbClr val="595959"/>
      </a:accent2>
      <a:accent3>
        <a:srgbClr val="595959"/>
      </a:accent3>
      <a:accent4>
        <a:srgbClr val="FFFFFF"/>
      </a:accent4>
      <a:accent5>
        <a:srgbClr val="FFFFFF"/>
      </a:accent5>
      <a:accent6>
        <a:srgbClr val="FFFFFF"/>
      </a:accent6>
      <a:hlink>
        <a:srgbClr val="1619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26</Slides>
  <Notes>24</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World Sandwich Day Minitheme by Slidesgo</vt:lpstr>
      <vt:lpstr>Experiment Data Analysis</vt:lpstr>
      <vt:lpstr>TABLE OF CONTENTS</vt:lpstr>
      <vt:lpstr>INTRODUCTION</vt:lpstr>
      <vt:lpstr>Current Loyalty Program </vt:lpstr>
      <vt:lpstr>PowerPoint Presentation</vt:lpstr>
      <vt:lpstr>Experimental Design</vt:lpstr>
      <vt:lpstr>Experimental Design</vt:lpstr>
      <vt:lpstr>Experimental Design</vt:lpstr>
      <vt:lpstr>Experimental Design &amp; Measures</vt:lpstr>
      <vt:lpstr>Experimental Design &amp; Measures</vt:lpstr>
      <vt:lpstr>Experimental Design &amp; Measures</vt:lpstr>
      <vt:lpstr>Other Measures</vt:lpstr>
      <vt:lpstr>PowerPoint Presentation</vt:lpstr>
      <vt:lpstr>Data Clean Up</vt:lpstr>
      <vt:lpstr>Sample Description </vt:lpstr>
      <vt:lpstr>Manipulation Checks</vt:lpstr>
      <vt:lpstr>Closer Look Crosstab</vt:lpstr>
      <vt:lpstr>Double Check After Removing Invalid Records</vt:lpstr>
      <vt:lpstr>Main Analysis </vt:lpstr>
      <vt:lpstr>Merging Designs </vt:lpstr>
      <vt:lpstr>Merging Designs </vt:lpstr>
      <vt:lpstr>Independent Sample T-test </vt:lpstr>
      <vt:lpstr>Correlation Analysis</vt:lpstr>
      <vt:lpstr>Summary</vt:lpstr>
      <vt:lpstr>THANK YOU! QUESTIONS?</vt:lpstr>
      <vt:lpstr>Qualtrics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SANDWICH DAY</dc:title>
  <cp:revision>2</cp:revision>
  <dcterms:modified xsi:type="dcterms:W3CDTF">2022-10-28T20:17:29Z</dcterms:modified>
</cp:coreProperties>
</file>